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622" r:id="rId2"/>
    <p:sldId id="621" r:id="rId3"/>
    <p:sldId id="630" r:id="rId4"/>
    <p:sldId id="623" r:id="rId5"/>
    <p:sldId id="624" r:id="rId6"/>
    <p:sldId id="642" r:id="rId7"/>
    <p:sldId id="637" r:id="rId8"/>
    <p:sldId id="643" r:id="rId9"/>
    <p:sldId id="641" r:id="rId10"/>
    <p:sldId id="644" r:id="rId11"/>
    <p:sldId id="638" r:id="rId12"/>
    <p:sldId id="639" r:id="rId13"/>
    <p:sldId id="632" r:id="rId14"/>
    <p:sldId id="633" r:id="rId15"/>
    <p:sldId id="25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7" autoAdjust="0"/>
    <p:restoredTop sz="73284" autoAdjust="0"/>
  </p:normalViewPr>
  <p:slideViewPr>
    <p:cSldViewPr snapToGrid="0">
      <p:cViewPr varScale="1">
        <p:scale>
          <a:sx n="57" d="100"/>
          <a:sy n="57" d="100"/>
        </p:scale>
        <p:origin x="900" y="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5EB579-40CB-4787-B284-0CFB497EAD6A}" type="datetimeFigureOut">
              <a:rPr lang="en-US" smtClean="0"/>
              <a:t>12/7/2022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5D3FFA-1CD6-439E-BD50-5CC7666A3CF7}" type="slidenum">
              <a:rPr lang="en-US" smtClean="0"/>
              <a:t>‹#›</a:t>
            </a:fld>
            <a:endParaRPr lang="en-US"/>
          </a:p>
        </p:txBody>
      </p:sp>
    </p:spTree>
    <p:extLst>
      <p:ext uri="{BB962C8B-B14F-4D97-AF65-F5344CB8AC3E}">
        <p14:creationId xmlns:p14="http://schemas.microsoft.com/office/powerpoint/2010/main" val="34817178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Date Placeholder 4"/>
          <p:cNvSpPr>
            <a:spLocks noGrp="1"/>
          </p:cNvSpPr>
          <p:nvPr>
            <p:ph type="dt"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492485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081850B-F20C-4032-B7AB-033B61453A23}" type="slidenum">
              <a:rPr kumimoji="0" lang="en-US" altLang="en-US"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alt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82978" name="Rectangle 2"/>
          <p:cNvSpPr>
            <a:spLocks noGrp="1" noRot="1" noChangeAspect="1" noChangeArrowheads="1" noTextEdit="1"/>
          </p:cNvSpPr>
          <p:nvPr>
            <p:ph type="sldImg"/>
          </p:nvPr>
        </p:nvSpPr>
        <p:spPr>
          <a:xfrm>
            <a:off x="381000" y="685800"/>
            <a:ext cx="6096000" cy="3429000"/>
          </a:xfrm>
          <a:ln/>
        </p:spPr>
      </p:sp>
      <p:sp>
        <p:nvSpPr>
          <p:cNvPr id="382979" name="Rectangle 3"/>
          <p:cNvSpPr>
            <a:spLocks noGrp="1" noChangeArrowheads="1"/>
          </p:cNvSpPr>
          <p:nvPr>
            <p:ph type="body" idx="1"/>
          </p:nvPr>
        </p:nvSpPr>
        <p:spPr/>
        <p:txBody>
          <a:bodyPr/>
          <a:lstStyle/>
          <a:p>
            <a:endParaRPr lang="en-US" altLang="en-US" dirty="0"/>
          </a:p>
        </p:txBody>
      </p:sp>
    </p:spTree>
    <p:extLst>
      <p:ext uri="{BB962C8B-B14F-4D97-AF65-F5344CB8AC3E}">
        <p14:creationId xmlns:p14="http://schemas.microsoft.com/office/powerpoint/2010/main" val="34548439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5D3FFA-1CD6-439E-BD50-5CC7666A3CF7}" type="slidenum">
              <a:rPr lang="en-US" smtClean="0"/>
              <a:t>4</a:t>
            </a:fld>
            <a:endParaRPr lang="en-US"/>
          </a:p>
        </p:txBody>
      </p:sp>
    </p:spTree>
    <p:extLst>
      <p:ext uri="{BB962C8B-B14F-4D97-AF65-F5344CB8AC3E}">
        <p14:creationId xmlns:p14="http://schemas.microsoft.com/office/powerpoint/2010/main" val="13412842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endParaRPr lang="en-US" sz="1200" dirty="0">
              <a:effectLst/>
              <a:latin typeface="Calibri" panose="020F0502020204030204" pitchFamily="34" charset="0"/>
              <a:ea typeface="Malgun Gothic" panose="020B0503020000020004" pitchFamily="34" charset="-127"/>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C25D3FFA-1CD6-439E-BD50-5CC7666A3CF7}" type="slidenum">
              <a:rPr lang="en-US" smtClean="0"/>
              <a:t>5</a:t>
            </a:fld>
            <a:endParaRPr lang="en-US"/>
          </a:p>
        </p:txBody>
      </p:sp>
    </p:spTree>
    <p:extLst>
      <p:ext uri="{BB962C8B-B14F-4D97-AF65-F5344CB8AC3E}">
        <p14:creationId xmlns:p14="http://schemas.microsoft.com/office/powerpoint/2010/main" val="31123527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5D3FFA-1CD6-439E-BD50-5CC7666A3CF7}" type="slidenum">
              <a:rPr lang="en-US" smtClean="0"/>
              <a:t>13</a:t>
            </a:fld>
            <a:endParaRPr lang="en-US"/>
          </a:p>
        </p:txBody>
      </p:sp>
    </p:spTree>
    <p:extLst>
      <p:ext uri="{BB962C8B-B14F-4D97-AF65-F5344CB8AC3E}">
        <p14:creationId xmlns:p14="http://schemas.microsoft.com/office/powerpoint/2010/main" val="3237126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5D3FFA-1CD6-439E-BD50-5CC7666A3CF7}" type="slidenum">
              <a:rPr lang="en-US" smtClean="0"/>
              <a:t>14</a:t>
            </a:fld>
            <a:endParaRPr lang="en-US"/>
          </a:p>
        </p:txBody>
      </p:sp>
    </p:spTree>
    <p:extLst>
      <p:ext uri="{BB962C8B-B14F-4D97-AF65-F5344CB8AC3E}">
        <p14:creationId xmlns:p14="http://schemas.microsoft.com/office/powerpoint/2010/main" val="35776959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effectLst/>
              <a:latin typeface="Calibri" panose="020F0502020204030204" pitchFamily="34" charset="0"/>
              <a:ea typeface="Malgun Gothic" panose="020B0503020000020004" pitchFamily="34" charset="-127"/>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C25D3FFA-1CD6-439E-BD50-5CC7666A3CF7}" type="slidenum">
              <a:rPr lang="en-US" smtClean="0"/>
              <a:t>15</a:t>
            </a:fld>
            <a:endParaRPr lang="en-US"/>
          </a:p>
        </p:txBody>
      </p:sp>
    </p:spTree>
    <p:extLst>
      <p:ext uri="{BB962C8B-B14F-4D97-AF65-F5344CB8AC3E}">
        <p14:creationId xmlns:p14="http://schemas.microsoft.com/office/powerpoint/2010/main" val="34023799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10.png"/><Relationship Id="rId4" Type="http://schemas.openxmlformats.org/officeDocument/2006/relationships/image" Target="../media/image9.pn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1.png"/><Relationship Id="rId1" Type="http://schemas.openxmlformats.org/officeDocument/2006/relationships/slideMaster" Target="../slideMasters/slideMaster1.xml"/><Relationship Id="rId5" Type="http://schemas.openxmlformats.org/officeDocument/2006/relationships/image" Target="../media/image12.png"/><Relationship Id="rId4" Type="http://schemas.openxmlformats.org/officeDocument/2006/relationships/image" Target="../media/image8.gif"/></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bg>
      <p:bgPr>
        <a:solidFill>
          <a:srgbClr val="009999"/>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03445" y="3501008"/>
            <a:ext cx="8615680" cy="1066800"/>
          </a:xfrm>
        </p:spPr>
        <p:txBody>
          <a:bodyPr anchor="t">
            <a:normAutofit/>
          </a:bodyPr>
          <a:lstStyle>
            <a:lvl1pPr marL="0" indent="0" algn="l">
              <a:buNone/>
              <a:defRPr sz="2000">
                <a:solidFill>
                  <a:srgbClr val="FEF8F3"/>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6" name="Slide Number Placeholder 5"/>
          <p:cNvSpPr>
            <a:spLocks noGrp="1"/>
          </p:cNvSpPr>
          <p:nvPr>
            <p:ph type="sldNum" sz="quarter" idx="12"/>
          </p:nvPr>
        </p:nvSpPr>
        <p:spPr>
          <a:ln>
            <a:noFill/>
          </a:ln>
        </p:spPr>
        <p:txBody>
          <a:bodyPr/>
          <a:lstStyle/>
          <a:p>
            <a:fld id="{0798D939-2D9E-2142-A80A-FFDECD1E5A9B}" type="slidenum">
              <a:rPr lang="en-US" smtClean="0"/>
              <a:t>‹#›</a:t>
            </a:fld>
            <a:endParaRPr lang="en-US"/>
          </a:p>
        </p:txBody>
      </p:sp>
      <p:sp>
        <p:nvSpPr>
          <p:cNvPr id="8" name="Footer Placeholder 4"/>
          <p:cNvSpPr>
            <a:spLocks noGrp="1"/>
          </p:cNvSpPr>
          <p:nvPr>
            <p:ph type="ftr" sz="quarter" idx="3"/>
          </p:nvPr>
        </p:nvSpPr>
        <p:spPr>
          <a:xfrm>
            <a:off x="865717" y="6453337"/>
            <a:ext cx="6382411" cy="374587"/>
          </a:xfrm>
          <a:prstGeom prst="rect">
            <a:avLst/>
          </a:prstGeom>
          <a:noFill/>
        </p:spPr>
        <p:txBody>
          <a:bodyPr vert="horz" lIns="91440" tIns="45720" rIns="91440" bIns="45720" rtlCol="0" anchor="ctr"/>
          <a:lstStyle>
            <a:lvl1pPr algn="l">
              <a:defRPr sz="1200">
                <a:solidFill>
                  <a:schemeClr val="bg1"/>
                </a:solidFill>
              </a:defRPr>
            </a:lvl1pPr>
          </a:lstStyle>
          <a:p>
            <a:endParaRPr lang="en-US"/>
          </a:p>
        </p:txBody>
      </p:sp>
      <p:sp>
        <p:nvSpPr>
          <p:cNvPr id="11" name="Rectangle 10"/>
          <p:cNvSpPr/>
          <p:nvPr/>
        </p:nvSpPr>
        <p:spPr>
          <a:xfrm>
            <a:off x="2421136" y="764704"/>
            <a:ext cx="9744405" cy="2376264"/>
          </a:xfrm>
          <a:prstGeom prst="rect">
            <a:avLst/>
          </a:prstGeom>
          <a:solidFill>
            <a:srgbClr val="FEF8F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solidFill>
                <a:srgbClr val="004D99"/>
              </a:solidFill>
            </a:endParaRPr>
          </a:p>
        </p:txBody>
      </p:sp>
      <p:sp>
        <p:nvSpPr>
          <p:cNvPr id="2" name="Title 1"/>
          <p:cNvSpPr>
            <a:spLocks noGrp="1"/>
          </p:cNvSpPr>
          <p:nvPr>
            <p:ph type="ctrTitle"/>
          </p:nvPr>
        </p:nvSpPr>
        <p:spPr>
          <a:xfrm>
            <a:off x="2421136" y="764705"/>
            <a:ext cx="9809493" cy="2384623"/>
          </a:xfrm>
        </p:spPr>
        <p:txBody>
          <a:bodyPr anchor="b"/>
          <a:lstStyle>
            <a:lvl1pPr>
              <a:defRPr sz="6600">
                <a:ln>
                  <a:noFill/>
                </a:ln>
                <a:solidFill>
                  <a:srgbClr val="004D99"/>
                </a:solidFill>
              </a:defRPr>
            </a:lvl1pPr>
          </a:lstStyle>
          <a:p>
            <a:r>
              <a:rPr lang="en-US"/>
              <a:t>Click to edit Master title style</a:t>
            </a:r>
            <a:endParaRPr lang="en-US" dirty="0"/>
          </a:p>
        </p:txBody>
      </p:sp>
      <p:sp>
        <p:nvSpPr>
          <p:cNvPr id="7" name="TextBox 6"/>
          <p:cNvSpPr txBox="1"/>
          <p:nvPr/>
        </p:nvSpPr>
        <p:spPr>
          <a:xfrm>
            <a:off x="871763" y="5807006"/>
            <a:ext cx="10466724" cy="507831"/>
          </a:xfrm>
          <a:prstGeom prst="rect">
            <a:avLst/>
          </a:prstGeom>
          <a:noFill/>
        </p:spPr>
        <p:txBody>
          <a:bodyPr wrap="square" rtlCol="0">
            <a:spAutoFit/>
          </a:bodyPr>
          <a:lstStyle/>
          <a:p>
            <a:r>
              <a:rPr lang="en-US" sz="900" b="1" i="0" kern="1200" dirty="0">
                <a:solidFill>
                  <a:schemeClr val="bg1"/>
                </a:solidFill>
                <a:effectLst/>
                <a:latin typeface="+mn-lt"/>
                <a:ea typeface="+mn-ea"/>
                <a:cs typeface="+mn-cs"/>
              </a:rPr>
              <a:t>© Copyright 2017, THE HOSPITAL FOR SICK CHILDREN AND THE COLLABORATING INSTITUTIONS.</a:t>
            </a:r>
            <a:r>
              <a:rPr lang="en-US" sz="900" b="0" i="0" kern="1200" dirty="0">
                <a:solidFill>
                  <a:schemeClr val="bg1"/>
                </a:solidFill>
                <a:effectLst/>
                <a:latin typeface="+mn-lt"/>
                <a:ea typeface="+mn-ea"/>
                <a:cs typeface="+mn-cs"/>
              </a:rPr>
              <a:t> </a:t>
            </a:r>
          </a:p>
          <a:p>
            <a:r>
              <a:rPr lang="en-US" sz="900" b="0" i="0" kern="1200" dirty="0">
                <a:solidFill>
                  <a:schemeClr val="bg1"/>
                </a:solidFill>
                <a:effectLst/>
                <a:latin typeface="+mn-lt"/>
                <a:ea typeface="+mn-ea"/>
                <a:cs typeface="+mn-cs"/>
              </a:rPr>
              <a:t> All rights reserved in Canada, the United States and worldwide. Copyright, trademarks, trade names and any and all associated intellectual property are exclusively owned by THE HOSPITAL FOR Sick CHILDREN and the collaborating institutions. These materials may be used, reproduced, modified, distributed and adapted with proper attribution.</a:t>
            </a:r>
            <a:endParaRPr lang="en-GB" sz="900" dirty="0">
              <a:solidFill>
                <a:schemeClr val="bg1"/>
              </a:solidFill>
            </a:endParaRPr>
          </a:p>
        </p:txBody>
      </p:sp>
    </p:spTree>
    <p:extLst>
      <p:ext uri="{BB962C8B-B14F-4D97-AF65-F5344CB8AC3E}">
        <p14:creationId xmlns:p14="http://schemas.microsoft.com/office/powerpoint/2010/main" val="6297707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1301419" y="5315288"/>
            <a:ext cx="10363200" cy="594360"/>
          </a:xfrm>
        </p:spPr>
        <p:txBody>
          <a:bodyPr anchor="b"/>
          <a:lstStyle>
            <a:lvl1pPr algn="ctr">
              <a:defRPr sz="2200" b="1"/>
            </a:lvl1pPr>
          </a:lstStyle>
          <a:p>
            <a:r>
              <a:rPr lang="en-US"/>
              <a:t>Click to edit Master title style</a:t>
            </a:r>
            <a:endParaRPr lang="en-US" dirty="0"/>
          </a:p>
        </p:txBody>
      </p:sp>
      <p:sp>
        <p:nvSpPr>
          <p:cNvPr id="4" name="Text Placeholder 3"/>
          <p:cNvSpPr>
            <a:spLocks noGrp="1"/>
          </p:cNvSpPr>
          <p:nvPr>
            <p:ph type="body" sz="half" idx="2"/>
          </p:nvPr>
        </p:nvSpPr>
        <p:spPr>
          <a:xfrm>
            <a:off x="1301417" y="5915744"/>
            <a:ext cx="103632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B634AAD-AC3C-4F24-B5C0-1761CB9C20B3}" type="datetime1">
              <a:rPr lang="en-US" smtClean="0"/>
              <a:t>12/7/2022</a:t>
            </a:fld>
            <a:endParaRPr lang="en-US"/>
          </a:p>
        </p:txBody>
      </p:sp>
      <p:sp>
        <p:nvSpPr>
          <p:cNvPr id="7" name="Slide Number Placeholder 6"/>
          <p:cNvSpPr>
            <a:spLocks noGrp="1"/>
          </p:cNvSpPr>
          <p:nvPr>
            <p:ph type="sldNum" sz="quarter" idx="12"/>
          </p:nvPr>
        </p:nvSpPr>
        <p:spPr/>
        <p:txBody>
          <a:bodyPr/>
          <a:lstStyle/>
          <a:p>
            <a:fld id="{0798D939-2D9E-2142-A80A-FFDECD1E5A9B}" type="slidenum">
              <a:rPr lang="en-US" smtClean="0"/>
              <a:t>‹#›</a:t>
            </a:fld>
            <a:endParaRPr lang="en-US"/>
          </a:p>
        </p:txBody>
      </p:sp>
      <p:sp>
        <p:nvSpPr>
          <p:cNvPr id="9" name="Content Placeholder 8"/>
          <p:cNvSpPr>
            <a:spLocks noGrp="1"/>
          </p:cNvSpPr>
          <p:nvPr>
            <p:ph sz="quarter" idx="13"/>
          </p:nvPr>
        </p:nvSpPr>
        <p:spPr>
          <a:xfrm>
            <a:off x="1301417" y="200744"/>
            <a:ext cx="10363200" cy="49428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4"/>
          <p:cNvSpPr>
            <a:spLocks noGrp="1"/>
          </p:cNvSpPr>
          <p:nvPr>
            <p:ph type="ftr" sz="quarter" idx="3"/>
          </p:nvPr>
        </p:nvSpPr>
        <p:spPr>
          <a:xfrm>
            <a:off x="865717" y="6481912"/>
            <a:ext cx="6382411" cy="374587"/>
          </a:xfrm>
          <a:prstGeom prst="rect">
            <a:avLst/>
          </a:prstGeom>
        </p:spPr>
        <p:txBody>
          <a:bodyPr vert="horz" lIns="91440" tIns="45720" rIns="91440" bIns="45720" rtlCol="0" anchor="ctr"/>
          <a:lstStyle>
            <a:lvl1pPr algn="l">
              <a:defRPr sz="1200">
                <a:solidFill>
                  <a:srgbClr val="009999"/>
                </a:solidFill>
              </a:defRPr>
            </a:lvl1pPr>
          </a:lstStyle>
          <a:p>
            <a:endParaRPr lang="en-US"/>
          </a:p>
        </p:txBody>
      </p:sp>
    </p:spTree>
    <p:extLst>
      <p:ext uri="{BB962C8B-B14F-4D97-AF65-F5344CB8AC3E}">
        <p14:creationId xmlns:p14="http://schemas.microsoft.com/office/powerpoint/2010/main" val="7553515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1269408" y="5085184"/>
            <a:ext cx="10363200" cy="594626"/>
          </a:xfrm>
        </p:spPr>
        <p:txBody>
          <a:bodyPr anchor="b"/>
          <a:lstStyle>
            <a:lvl1pPr algn="ctr">
              <a:defRPr sz="2200" b="1">
                <a:ln>
                  <a:noFill/>
                </a:ln>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867072" y="0"/>
            <a:ext cx="11277600" cy="494116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269408" y="5685906"/>
            <a:ext cx="103632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AF58B934-03E5-4DEE-840D-354C57FF6DD8}" type="datetime1">
              <a:rPr lang="en-US" smtClean="0"/>
              <a:t>12/7/2022</a:t>
            </a:fld>
            <a:endParaRPr lang="en-US"/>
          </a:p>
        </p:txBody>
      </p:sp>
      <p:sp>
        <p:nvSpPr>
          <p:cNvPr id="9" name="Slide Number Placeholder 8"/>
          <p:cNvSpPr>
            <a:spLocks noGrp="1"/>
          </p:cNvSpPr>
          <p:nvPr>
            <p:ph type="sldNum" sz="quarter" idx="11"/>
          </p:nvPr>
        </p:nvSpPr>
        <p:spPr/>
        <p:txBody>
          <a:bodyPr/>
          <a:lstStyle/>
          <a:p>
            <a:fld id="{0798D939-2D9E-2142-A80A-FFDECD1E5A9B}" type="slidenum">
              <a:rPr lang="en-US" smtClean="0"/>
              <a:t>‹#›</a:t>
            </a:fld>
            <a:endParaRPr lang="en-US"/>
          </a:p>
        </p:txBody>
      </p:sp>
      <p:sp>
        <p:nvSpPr>
          <p:cNvPr id="11" name="Footer Placeholder 4"/>
          <p:cNvSpPr>
            <a:spLocks noGrp="1"/>
          </p:cNvSpPr>
          <p:nvPr>
            <p:ph type="ftr" sz="quarter" idx="3"/>
          </p:nvPr>
        </p:nvSpPr>
        <p:spPr>
          <a:xfrm>
            <a:off x="865717" y="6481912"/>
            <a:ext cx="6382411" cy="374587"/>
          </a:xfrm>
          <a:prstGeom prst="rect">
            <a:avLst/>
          </a:prstGeom>
        </p:spPr>
        <p:txBody>
          <a:bodyPr vert="horz" lIns="91440" tIns="45720" rIns="91440" bIns="45720" rtlCol="0" anchor="ctr"/>
          <a:lstStyle>
            <a:lvl1pPr algn="l">
              <a:defRPr sz="1200">
                <a:solidFill>
                  <a:srgbClr val="009999"/>
                </a:solidFill>
              </a:defRPr>
            </a:lvl1pPr>
          </a:lstStyle>
          <a:p>
            <a:endParaRPr lang="en-US"/>
          </a:p>
        </p:txBody>
      </p:sp>
    </p:spTree>
    <p:extLst>
      <p:ext uri="{BB962C8B-B14F-4D97-AF65-F5344CB8AC3E}">
        <p14:creationId xmlns:p14="http://schemas.microsoft.com/office/powerpoint/2010/main" val="40214875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1312597" y="1556792"/>
            <a:ext cx="10160000" cy="46805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DBD6EDD-8212-4CC1-A46C-60F2740FE912}" type="datetime1">
              <a:rPr lang="en-US" smtClean="0"/>
              <a:t>12/7/2022</a:t>
            </a:fld>
            <a:endParaRPr lang="en-US"/>
          </a:p>
        </p:txBody>
      </p:sp>
      <p:sp>
        <p:nvSpPr>
          <p:cNvPr id="6" name="Slide Number Placeholder 5"/>
          <p:cNvSpPr>
            <a:spLocks noGrp="1"/>
          </p:cNvSpPr>
          <p:nvPr>
            <p:ph type="sldNum" sz="quarter" idx="12"/>
          </p:nvPr>
        </p:nvSpPr>
        <p:spPr/>
        <p:txBody>
          <a:bodyPr/>
          <a:lstStyle/>
          <a:p>
            <a:fld id="{0798D939-2D9E-2142-A80A-FFDECD1E5A9B}" type="slidenum">
              <a:rPr lang="en-US" smtClean="0"/>
              <a:t>‹#›</a:t>
            </a:fld>
            <a:endParaRPr lang="en-US"/>
          </a:p>
        </p:txBody>
      </p:sp>
      <p:sp>
        <p:nvSpPr>
          <p:cNvPr id="7" name="Footer Placeholder 4"/>
          <p:cNvSpPr>
            <a:spLocks noGrp="1"/>
          </p:cNvSpPr>
          <p:nvPr>
            <p:ph type="ftr" sz="quarter" idx="3"/>
          </p:nvPr>
        </p:nvSpPr>
        <p:spPr>
          <a:xfrm>
            <a:off x="865717" y="6481912"/>
            <a:ext cx="6382411" cy="374587"/>
          </a:xfrm>
          <a:prstGeom prst="rect">
            <a:avLst/>
          </a:prstGeom>
        </p:spPr>
        <p:txBody>
          <a:bodyPr vert="horz" lIns="91440" tIns="45720" rIns="91440" bIns="45720" rtlCol="0" anchor="ctr"/>
          <a:lstStyle>
            <a:lvl1pPr algn="l">
              <a:defRPr sz="1200">
                <a:solidFill>
                  <a:srgbClr val="009999"/>
                </a:solidFill>
              </a:defRPr>
            </a:lvl1pPr>
          </a:lstStyle>
          <a:p>
            <a:endParaRPr lang="en-US"/>
          </a:p>
        </p:txBody>
      </p:sp>
    </p:spTree>
    <p:extLst>
      <p:ext uri="{BB962C8B-B14F-4D97-AF65-F5344CB8AC3E}">
        <p14:creationId xmlns:p14="http://schemas.microsoft.com/office/powerpoint/2010/main" val="37804309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3829" y="274639"/>
            <a:ext cx="2336800" cy="58515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94229"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CC9A538-5928-443A-B2DD-6EEAA70C9EA3}" type="datetime1">
              <a:rPr lang="en-US" smtClean="0"/>
              <a:t>12/7/2022</a:t>
            </a:fld>
            <a:endParaRPr lang="en-US"/>
          </a:p>
        </p:txBody>
      </p:sp>
      <p:sp>
        <p:nvSpPr>
          <p:cNvPr id="6" name="Slide Number Placeholder 5"/>
          <p:cNvSpPr>
            <a:spLocks noGrp="1"/>
          </p:cNvSpPr>
          <p:nvPr>
            <p:ph type="sldNum" sz="quarter" idx="12"/>
          </p:nvPr>
        </p:nvSpPr>
        <p:spPr/>
        <p:txBody>
          <a:bodyPr/>
          <a:lstStyle/>
          <a:p>
            <a:fld id="{0798D939-2D9E-2142-A80A-FFDECD1E5A9B}" type="slidenum">
              <a:rPr lang="en-US" smtClean="0"/>
              <a:t>‹#›</a:t>
            </a:fld>
            <a:endParaRPr lang="en-US"/>
          </a:p>
        </p:txBody>
      </p:sp>
      <p:sp>
        <p:nvSpPr>
          <p:cNvPr id="7" name="Footer Placeholder 4"/>
          <p:cNvSpPr>
            <a:spLocks noGrp="1"/>
          </p:cNvSpPr>
          <p:nvPr>
            <p:ph type="ftr" sz="quarter" idx="3"/>
          </p:nvPr>
        </p:nvSpPr>
        <p:spPr>
          <a:xfrm>
            <a:off x="865717" y="6481912"/>
            <a:ext cx="6382411" cy="374587"/>
          </a:xfrm>
          <a:prstGeom prst="rect">
            <a:avLst/>
          </a:prstGeom>
        </p:spPr>
        <p:txBody>
          <a:bodyPr vert="horz" lIns="91440" tIns="45720" rIns="91440" bIns="45720" rtlCol="0" anchor="ctr"/>
          <a:lstStyle>
            <a:lvl1pPr algn="l">
              <a:defRPr sz="1200">
                <a:solidFill>
                  <a:srgbClr val="009999"/>
                </a:solidFill>
              </a:defRPr>
            </a:lvl1pPr>
          </a:lstStyle>
          <a:p>
            <a:endParaRPr lang="en-US"/>
          </a:p>
        </p:txBody>
      </p:sp>
    </p:spTree>
    <p:extLst>
      <p:ext uri="{BB962C8B-B14F-4D97-AF65-F5344CB8AC3E}">
        <p14:creationId xmlns:p14="http://schemas.microsoft.com/office/powerpoint/2010/main" val="26968498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angepaste indel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Slide Number Placeholder 2"/>
          <p:cNvSpPr>
            <a:spLocks noGrp="1"/>
          </p:cNvSpPr>
          <p:nvPr>
            <p:ph type="sldNum" sz="quarter" idx="10"/>
          </p:nvPr>
        </p:nvSpPr>
        <p:spPr/>
        <p:txBody>
          <a:bodyPr/>
          <a:lstStyle/>
          <a:p>
            <a:fld id="{0798D939-2D9E-2142-A80A-FFDECD1E5A9B}" type="slidenum">
              <a:rPr lang="en-US" smtClean="0"/>
              <a:t>‹#›</a:t>
            </a:fld>
            <a:endParaRPr lang="en-US"/>
          </a:p>
        </p:txBody>
      </p:sp>
      <p:sp>
        <p:nvSpPr>
          <p:cNvPr id="5" name="Date Placeholder 4"/>
          <p:cNvSpPr>
            <a:spLocks noGrp="1"/>
          </p:cNvSpPr>
          <p:nvPr>
            <p:ph type="dt" sz="half" idx="12"/>
          </p:nvPr>
        </p:nvSpPr>
        <p:spPr/>
        <p:txBody>
          <a:bodyPr/>
          <a:lstStyle/>
          <a:p>
            <a:fld id="{F9657FAC-F191-4D41-846F-1D23273BCACE}" type="datetime1">
              <a:rPr lang="en-US" smtClean="0"/>
              <a:t>12/7/2022</a:t>
            </a:fld>
            <a:endParaRPr lang="en-US"/>
          </a:p>
        </p:txBody>
      </p:sp>
      <p:sp>
        <p:nvSpPr>
          <p:cNvPr id="6" name="Footer Placeholder 4"/>
          <p:cNvSpPr>
            <a:spLocks noGrp="1"/>
          </p:cNvSpPr>
          <p:nvPr>
            <p:ph type="ftr" sz="quarter" idx="3"/>
          </p:nvPr>
        </p:nvSpPr>
        <p:spPr>
          <a:xfrm>
            <a:off x="865717" y="6481912"/>
            <a:ext cx="6382411" cy="374587"/>
          </a:xfrm>
          <a:prstGeom prst="rect">
            <a:avLst/>
          </a:prstGeom>
        </p:spPr>
        <p:txBody>
          <a:bodyPr vert="horz" lIns="91440" tIns="45720" rIns="91440" bIns="45720" rtlCol="0" anchor="ctr"/>
          <a:lstStyle>
            <a:lvl1pPr algn="l">
              <a:defRPr sz="1200">
                <a:solidFill>
                  <a:srgbClr val="009999"/>
                </a:solidFill>
              </a:defRPr>
            </a:lvl1pPr>
          </a:lstStyle>
          <a:p>
            <a:endParaRPr lang="en-US"/>
          </a:p>
        </p:txBody>
      </p:sp>
    </p:spTree>
    <p:extLst>
      <p:ext uri="{BB962C8B-B14F-4D97-AF65-F5344CB8AC3E}">
        <p14:creationId xmlns:p14="http://schemas.microsoft.com/office/powerpoint/2010/main" val="38553986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Last slide 2" preserve="1">
  <p:cSld name="Last slide 2">
    <p:bg>
      <p:bgPr>
        <a:solidFill>
          <a:srgbClr val="009999"/>
        </a:solidFill>
        <a:effectLst/>
      </p:bgPr>
    </p:bg>
    <p:spTree>
      <p:nvGrpSpPr>
        <p:cNvPr id="1" name="Shape 144"/>
        <p:cNvGrpSpPr/>
        <p:nvPr/>
      </p:nvGrpSpPr>
      <p:grpSpPr>
        <a:xfrm>
          <a:off x="0" y="0"/>
          <a:ext cx="0" cy="0"/>
          <a:chOff x="0" y="0"/>
          <a:chExt cx="0" cy="0"/>
        </a:xfrm>
      </p:grpSpPr>
      <p:sp>
        <p:nvSpPr>
          <p:cNvPr id="145" name="Google Shape;145;p21"/>
          <p:cNvSpPr txBox="1">
            <a:spLocks noGrp="1"/>
          </p:cNvSpPr>
          <p:nvPr>
            <p:ph type="dt" idx="10"/>
          </p:nvPr>
        </p:nvSpPr>
        <p:spPr>
          <a:xfrm rot="-5400000">
            <a:off x="-810724" y="5242599"/>
            <a:ext cx="2438400" cy="487600"/>
          </a:xfrm>
          <a:prstGeom prst="rect">
            <a:avLst/>
          </a:prstGeom>
          <a:noFill/>
          <a:ln>
            <a:noFill/>
          </a:ln>
        </p:spPr>
        <p:txBody>
          <a:bodyPr spcFirstLastPara="1" wrap="square" lIns="91425" tIns="91425" rIns="91425" bIns="91425" anchor="ctr" anchorCtr="0"/>
          <a:lstStyle>
            <a:lvl1pPr marL="0" marR="0" lvl="0" indent="0" algn="l" rtl="0">
              <a:spcBef>
                <a:spcPts val="0"/>
              </a:spcBef>
              <a:spcAft>
                <a:spcPts val="0"/>
              </a:spcAft>
              <a:buSzPts val="1400"/>
              <a:buNone/>
              <a:defRPr sz="1200">
                <a:solidFill>
                  <a:schemeClr val="lt1"/>
                </a:solidFill>
                <a:latin typeface="Verdana"/>
                <a:ea typeface="Verdana"/>
                <a:cs typeface="Verdana"/>
                <a:sym typeface="Verdana"/>
              </a:defRPr>
            </a:lvl1pPr>
            <a:lvl2pPr marL="457200" marR="0" lvl="1" indent="0"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2pPr>
            <a:lvl3pPr marL="914400" marR="0" lvl="2" indent="0"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3pPr>
            <a:lvl4pPr marL="1371600" marR="0" lvl="3" indent="0"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4pPr>
            <a:lvl5pPr marL="1828800" marR="0" lvl="4" indent="0"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5pPr>
            <a:lvl6pPr marL="2286000" marR="0" lvl="5" indent="0"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6pPr>
            <a:lvl7pPr marL="2743200" marR="0" lvl="6" indent="0"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7pPr>
            <a:lvl8pPr marL="3200400" marR="0" lvl="7" indent="0"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8pPr>
            <a:lvl9pPr marL="3657600" marR="0" lvl="8" indent="0"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9pPr>
          </a:lstStyle>
          <a:p>
            <a:fld id="{F2BFDEF7-F228-4136-A2A2-5D84383ABA85}" type="datetime1">
              <a:rPr lang="en-US" smtClean="0"/>
              <a:t>12/7/2022</a:t>
            </a:fld>
            <a:endParaRPr lang="en-US"/>
          </a:p>
        </p:txBody>
      </p:sp>
      <p:pic>
        <p:nvPicPr>
          <p:cNvPr id="146" name="Google Shape;146;p21" descr="Image result for website icon white"/>
          <p:cNvPicPr preferRelativeResize="0"/>
          <p:nvPr/>
        </p:nvPicPr>
        <p:blipFill rotWithShape="1">
          <a:blip r:embed="rId2">
            <a:alphaModFix/>
          </a:blip>
          <a:srcRect/>
          <a:stretch/>
        </p:blipFill>
        <p:spPr>
          <a:xfrm>
            <a:off x="2447595" y="2243336"/>
            <a:ext cx="720000" cy="540000"/>
          </a:xfrm>
          <a:prstGeom prst="rect">
            <a:avLst/>
          </a:prstGeom>
          <a:noFill/>
          <a:ln>
            <a:noFill/>
          </a:ln>
        </p:spPr>
      </p:pic>
      <p:sp>
        <p:nvSpPr>
          <p:cNvPr id="147" name="Google Shape;147;p21"/>
          <p:cNvSpPr txBox="1">
            <a:spLocks noGrp="1"/>
          </p:cNvSpPr>
          <p:nvPr>
            <p:ph type="ftr" idx="11"/>
          </p:nvPr>
        </p:nvSpPr>
        <p:spPr>
          <a:xfrm>
            <a:off x="865717" y="6481911"/>
            <a:ext cx="6382400" cy="374700"/>
          </a:xfrm>
          <a:prstGeom prst="rect">
            <a:avLst/>
          </a:prstGeom>
          <a:noFill/>
          <a:ln>
            <a:noFill/>
          </a:ln>
        </p:spPr>
        <p:txBody>
          <a:bodyPr spcFirstLastPara="1" wrap="square" lIns="91425" tIns="91425" rIns="91425" bIns="91425" anchor="ctr" anchorCtr="0"/>
          <a:lstStyle>
            <a:lvl1pPr marL="0" marR="0" lvl="0" indent="0" algn="l" rtl="0">
              <a:spcBef>
                <a:spcPts val="0"/>
              </a:spcBef>
              <a:spcAft>
                <a:spcPts val="0"/>
              </a:spcAft>
              <a:buSzPts val="1400"/>
              <a:buNone/>
              <a:defRPr sz="1200">
                <a:solidFill>
                  <a:schemeClr val="lt1"/>
                </a:solidFill>
                <a:latin typeface="Verdana"/>
                <a:ea typeface="Verdana"/>
                <a:cs typeface="Verdana"/>
                <a:sym typeface="Verdana"/>
              </a:defRPr>
            </a:lvl1pPr>
            <a:lvl2pPr marL="457200" marR="0" lvl="1" indent="0"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2pPr>
            <a:lvl3pPr marL="914400" marR="0" lvl="2" indent="0"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3pPr>
            <a:lvl4pPr marL="1371600" marR="0" lvl="3" indent="0"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4pPr>
            <a:lvl5pPr marL="1828800" marR="0" lvl="4" indent="0"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5pPr>
            <a:lvl6pPr marL="2286000" marR="0" lvl="5" indent="0"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6pPr>
            <a:lvl7pPr marL="2743200" marR="0" lvl="6" indent="0"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7pPr>
            <a:lvl8pPr marL="3200400" marR="0" lvl="7" indent="0"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8pPr>
            <a:lvl9pPr marL="3657600" marR="0" lvl="8" indent="0"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9pPr>
          </a:lstStyle>
          <a:p>
            <a:endParaRPr lang="en-US"/>
          </a:p>
        </p:txBody>
      </p:sp>
      <p:sp>
        <p:nvSpPr>
          <p:cNvPr id="148" name="Google Shape;148;p21"/>
          <p:cNvSpPr>
            <a:spLocks noGrp="1"/>
          </p:cNvSpPr>
          <p:nvPr>
            <p:ph type="sldNum" idx="12"/>
          </p:nvPr>
        </p:nvSpPr>
        <p:spPr>
          <a:xfrm>
            <a:off x="11413152" y="6453336"/>
            <a:ext cx="731600" cy="396300"/>
          </a:xfrm>
          <a:prstGeom prst="bracketPair">
            <a:avLst/>
          </a:prstGeom>
          <a:noFill/>
          <a:ln>
            <a:noFill/>
          </a:ln>
        </p:spPr>
        <p:txBody>
          <a:bodyPr spcFirstLastPara="1" wrap="square" lIns="0" tIns="0" rIns="0" bIns="0" anchor="ctr" anchorCtr="0">
            <a:noAutofit/>
          </a:bodyPr>
          <a:lstStyle>
            <a:lvl1pPr marL="0" marR="0" lvl="0" indent="0" algn="ctr" rtl="0">
              <a:spcBef>
                <a:spcPts val="0"/>
              </a:spcBef>
              <a:buNone/>
              <a:defRPr sz="1800">
                <a:solidFill>
                  <a:schemeClr val="lt1"/>
                </a:solidFill>
                <a:latin typeface="Verdana"/>
                <a:ea typeface="Verdana"/>
                <a:cs typeface="Verdana"/>
                <a:sym typeface="Verdana"/>
              </a:defRPr>
            </a:lvl1pPr>
            <a:lvl2pPr marL="0" marR="0" lvl="1" indent="0" algn="ctr" rtl="0">
              <a:spcBef>
                <a:spcPts val="0"/>
              </a:spcBef>
              <a:buNone/>
              <a:defRPr sz="1800">
                <a:solidFill>
                  <a:schemeClr val="lt1"/>
                </a:solidFill>
                <a:latin typeface="Verdana"/>
                <a:ea typeface="Verdana"/>
                <a:cs typeface="Verdana"/>
                <a:sym typeface="Verdana"/>
              </a:defRPr>
            </a:lvl2pPr>
            <a:lvl3pPr marL="0" marR="0" lvl="2" indent="0" algn="ctr" rtl="0">
              <a:spcBef>
                <a:spcPts val="0"/>
              </a:spcBef>
              <a:buNone/>
              <a:defRPr sz="1800">
                <a:solidFill>
                  <a:schemeClr val="lt1"/>
                </a:solidFill>
                <a:latin typeface="Verdana"/>
                <a:ea typeface="Verdana"/>
                <a:cs typeface="Verdana"/>
                <a:sym typeface="Verdana"/>
              </a:defRPr>
            </a:lvl3pPr>
            <a:lvl4pPr marL="0" marR="0" lvl="3" indent="0" algn="ctr" rtl="0">
              <a:spcBef>
                <a:spcPts val="0"/>
              </a:spcBef>
              <a:buNone/>
              <a:defRPr sz="1800">
                <a:solidFill>
                  <a:schemeClr val="lt1"/>
                </a:solidFill>
                <a:latin typeface="Verdana"/>
                <a:ea typeface="Verdana"/>
                <a:cs typeface="Verdana"/>
                <a:sym typeface="Verdana"/>
              </a:defRPr>
            </a:lvl4pPr>
            <a:lvl5pPr marL="0" marR="0" lvl="4" indent="0" algn="ctr" rtl="0">
              <a:spcBef>
                <a:spcPts val="0"/>
              </a:spcBef>
              <a:buNone/>
              <a:defRPr sz="1800">
                <a:solidFill>
                  <a:schemeClr val="lt1"/>
                </a:solidFill>
                <a:latin typeface="Verdana"/>
                <a:ea typeface="Verdana"/>
                <a:cs typeface="Verdana"/>
                <a:sym typeface="Verdana"/>
              </a:defRPr>
            </a:lvl5pPr>
            <a:lvl6pPr marL="0" marR="0" lvl="5" indent="0" algn="ctr" rtl="0">
              <a:spcBef>
                <a:spcPts val="0"/>
              </a:spcBef>
              <a:buNone/>
              <a:defRPr sz="1800">
                <a:solidFill>
                  <a:schemeClr val="lt1"/>
                </a:solidFill>
                <a:latin typeface="Verdana"/>
                <a:ea typeface="Verdana"/>
                <a:cs typeface="Verdana"/>
                <a:sym typeface="Verdana"/>
              </a:defRPr>
            </a:lvl6pPr>
            <a:lvl7pPr marL="0" marR="0" lvl="6" indent="0" algn="ctr" rtl="0">
              <a:spcBef>
                <a:spcPts val="0"/>
              </a:spcBef>
              <a:buNone/>
              <a:defRPr sz="1800">
                <a:solidFill>
                  <a:schemeClr val="lt1"/>
                </a:solidFill>
                <a:latin typeface="Verdana"/>
                <a:ea typeface="Verdana"/>
                <a:cs typeface="Verdana"/>
                <a:sym typeface="Verdana"/>
              </a:defRPr>
            </a:lvl7pPr>
            <a:lvl8pPr marL="0" marR="0" lvl="7" indent="0" algn="ctr" rtl="0">
              <a:spcBef>
                <a:spcPts val="0"/>
              </a:spcBef>
              <a:buNone/>
              <a:defRPr sz="1800">
                <a:solidFill>
                  <a:schemeClr val="lt1"/>
                </a:solidFill>
                <a:latin typeface="Verdana"/>
                <a:ea typeface="Verdana"/>
                <a:cs typeface="Verdana"/>
                <a:sym typeface="Verdana"/>
              </a:defRPr>
            </a:lvl8pPr>
            <a:lvl9pPr marL="0" marR="0" lvl="8" indent="0" algn="ctr" rtl="0">
              <a:spcBef>
                <a:spcPts val="0"/>
              </a:spcBef>
              <a:buNone/>
              <a:defRPr sz="1800">
                <a:solidFill>
                  <a:schemeClr val="lt1"/>
                </a:solidFill>
                <a:latin typeface="Verdana"/>
                <a:ea typeface="Verdana"/>
                <a:cs typeface="Verdana"/>
                <a:sym typeface="Verdana"/>
              </a:defRPr>
            </a:lvl9pPr>
          </a:lstStyle>
          <a:p>
            <a:fld id="{0798D939-2D9E-2142-A80A-FFDECD1E5A9B}" type="slidenum">
              <a:rPr lang="en-US" smtClean="0"/>
              <a:t>‹#›</a:t>
            </a:fld>
            <a:endParaRPr lang="en-US"/>
          </a:p>
        </p:txBody>
      </p:sp>
      <p:pic>
        <p:nvPicPr>
          <p:cNvPr id="149" name="Google Shape;149;p21"/>
          <p:cNvPicPr preferRelativeResize="0"/>
          <p:nvPr/>
        </p:nvPicPr>
        <p:blipFill rotWithShape="1">
          <a:blip r:embed="rId3">
            <a:alphaModFix/>
          </a:blip>
          <a:srcRect/>
          <a:stretch/>
        </p:blipFill>
        <p:spPr>
          <a:xfrm>
            <a:off x="2447595" y="2927472"/>
            <a:ext cx="768000" cy="576000"/>
          </a:xfrm>
          <a:prstGeom prst="rect">
            <a:avLst/>
          </a:prstGeom>
          <a:noFill/>
          <a:ln>
            <a:noFill/>
          </a:ln>
        </p:spPr>
      </p:pic>
      <p:pic>
        <p:nvPicPr>
          <p:cNvPr id="150" name="Google Shape;150;p21"/>
          <p:cNvPicPr preferRelativeResize="0"/>
          <p:nvPr/>
        </p:nvPicPr>
        <p:blipFill rotWithShape="1">
          <a:blip r:embed="rId4">
            <a:alphaModFix/>
          </a:blip>
          <a:srcRect/>
          <a:stretch/>
        </p:blipFill>
        <p:spPr>
          <a:xfrm>
            <a:off x="2474977" y="3719560"/>
            <a:ext cx="720000" cy="540000"/>
          </a:xfrm>
          <a:prstGeom prst="rect">
            <a:avLst/>
          </a:prstGeom>
          <a:noFill/>
          <a:ln>
            <a:noFill/>
          </a:ln>
        </p:spPr>
      </p:pic>
      <p:sp>
        <p:nvSpPr>
          <p:cNvPr id="151" name="Google Shape;151;p21"/>
          <p:cNvSpPr txBox="1"/>
          <p:nvPr/>
        </p:nvSpPr>
        <p:spPr>
          <a:xfrm>
            <a:off x="3451033" y="3835675"/>
            <a:ext cx="6828000" cy="307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nl-NL" sz="1400">
                <a:solidFill>
                  <a:schemeClr val="lt1"/>
                </a:solidFill>
                <a:latin typeface="Verdana"/>
                <a:ea typeface="Verdana"/>
                <a:cs typeface="Verdana"/>
                <a:sym typeface="Verdana"/>
              </a:rPr>
              <a:t>https://www.linkedin.com/groups/8635339</a:t>
            </a:r>
            <a:endParaRPr sz="1400">
              <a:solidFill>
                <a:schemeClr val="lt1"/>
              </a:solidFill>
              <a:latin typeface="Verdana"/>
              <a:ea typeface="Verdana"/>
              <a:cs typeface="Verdana"/>
              <a:sym typeface="Verdana"/>
            </a:endParaRPr>
          </a:p>
        </p:txBody>
      </p:sp>
      <p:sp>
        <p:nvSpPr>
          <p:cNvPr id="152" name="Google Shape;152;p21"/>
          <p:cNvSpPr txBox="1"/>
          <p:nvPr/>
        </p:nvSpPr>
        <p:spPr>
          <a:xfrm>
            <a:off x="3451033" y="3071488"/>
            <a:ext cx="7432400" cy="307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nl-NL" sz="1400">
                <a:solidFill>
                  <a:schemeClr val="lt1"/>
                </a:solidFill>
                <a:latin typeface="Verdana"/>
                <a:ea typeface="Verdana"/>
                <a:cs typeface="Verdana"/>
                <a:sym typeface="Verdana"/>
              </a:rPr>
              <a:t>https://github.com/organizations/DARTH-git</a:t>
            </a:r>
            <a:endParaRPr sz="1400">
              <a:solidFill>
                <a:schemeClr val="lt1"/>
              </a:solidFill>
              <a:latin typeface="Verdana"/>
              <a:ea typeface="Verdana"/>
              <a:cs typeface="Verdana"/>
              <a:sym typeface="Verdana"/>
            </a:endParaRPr>
          </a:p>
        </p:txBody>
      </p:sp>
      <p:sp>
        <p:nvSpPr>
          <p:cNvPr id="153" name="Google Shape;153;p21"/>
          <p:cNvSpPr txBox="1"/>
          <p:nvPr/>
        </p:nvSpPr>
        <p:spPr>
          <a:xfrm>
            <a:off x="871763" y="5807005"/>
            <a:ext cx="10466800" cy="6462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nl-NL" sz="900" b="1" i="0" dirty="0">
                <a:solidFill>
                  <a:schemeClr val="lt1"/>
                </a:solidFill>
                <a:latin typeface="Verdana"/>
                <a:ea typeface="Verdana"/>
                <a:cs typeface="Verdana"/>
                <a:sym typeface="Verdana"/>
              </a:rPr>
              <a:t>© Copyright 2017, THE HOSPITAL FOR SICK CHILDREN AND THE COLLABORATING INSTITUTIONS.</a:t>
            </a:r>
            <a:r>
              <a:rPr lang="nl-NL" sz="900" b="0" i="0" dirty="0">
                <a:solidFill>
                  <a:schemeClr val="lt1"/>
                </a:solidFill>
                <a:latin typeface="Verdana"/>
                <a:ea typeface="Verdana"/>
                <a:cs typeface="Verdana"/>
                <a:sym typeface="Verdana"/>
              </a:rPr>
              <a:t> </a:t>
            </a:r>
            <a:endParaRPr sz="1800" dirty="0"/>
          </a:p>
          <a:p>
            <a:pPr marL="0" marR="0" lvl="0" indent="0" algn="l" rtl="0">
              <a:spcBef>
                <a:spcPts val="0"/>
              </a:spcBef>
              <a:spcAft>
                <a:spcPts val="0"/>
              </a:spcAft>
              <a:buNone/>
            </a:pPr>
            <a:r>
              <a:rPr lang="en-US" sz="900" b="0" i="0" kern="1200" dirty="0">
                <a:solidFill>
                  <a:schemeClr val="bg1"/>
                </a:solidFill>
                <a:effectLst/>
                <a:latin typeface="+mn-lt"/>
                <a:ea typeface="+mn-ea"/>
                <a:cs typeface="+mn-cs"/>
              </a:rPr>
              <a:t>All rights reserved in Canada, the United States and worldwide. Copyright, trademarks, trade names and any and all associated intellectual property are exclusively owned by THE HOSPITAL FOR Sick CHILDREN and the collaborating institutions. These materials may be used, reproduced, modified, distributed and adapted with proper attribution. </a:t>
            </a:r>
            <a:r>
              <a:rPr lang="nl-NL" sz="900" b="0" i="0" dirty="0">
                <a:solidFill>
                  <a:schemeClr val="lt1"/>
                </a:solidFill>
                <a:latin typeface="Verdana"/>
                <a:ea typeface="Verdana"/>
                <a:cs typeface="Verdana"/>
                <a:sym typeface="Verdana"/>
              </a:rPr>
              <a:t> </a:t>
            </a:r>
            <a:endParaRPr sz="900" dirty="0">
              <a:solidFill>
                <a:schemeClr val="lt1"/>
              </a:solidFill>
              <a:latin typeface="Verdana"/>
              <a:ea typeface="Verdana"/>
              <a:cs typeface="Verdana"/>
              <a:sym typeface="Verdana"/>
            </a:endParaRPr>
          </a:p>
        </p:txBody>
      </p:sp>
      <p:sp>
        <p:nvSpPr>
          <p:cNvPr id="154" name="Google Shape;154;p21"/>
          <p:cNvSpPr/>
          <p:nvPr/>
        </p:nvSpPr>
        <p:spPr>
          <a:xfrm>
            <a:off x="2420077" y="620688"/>
            <a:ext cx="9744400" cy="1188000"/>
          </a:xfrm>
          <a:prstGeom prst="rect">
            <a:avLst/>
          </a:prstGeom>
          <a:solidFill>
            <a:srgbClr val="FEF8F3"/>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004D99"/>
              </a:solidFill>
              <a:latin typeface="Verdana"/>
              <a:ea typeface="Verdana"/>
              <a:cs typeface="Verdana"/>
              <a:sym typeface="Verdana"/>
            </a:endParaRPr>
          </a:p>
        </p:txBody>
      </p:sp>
      <p:sp>
        <p:nvSpPr>
          <p:cNvPr id="155" name="Google Shape;155;p21"/>
          <p:cNvSpPr txBox="1"/>
          <p:nvPr/>
        </p:nvSpPr>
        <p:spPr>
          <a:xfrm>
            <a:off x="3451033" y="2363475"/>
            <a:ext cx="7432400" cy="307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nl-NL" sz="1800">
                <a:solidFill>
                  <a:schemeClr val="lt1"/>
                </a:solidFill>
                <a:latin typeface="Verdana"/>
                <a:ea typeface="Verdana"/>
                <a:cs typeface="Verdana"/>
                <a:sym typeface="Verdana"/>
              </a:rPr>
              <a:t>http://darthworkgroup.com/</a:t>
            </a:r>
            <a:endParaRPr sz="1400">
              <a:solidFill>
                <a:schemeClr val="lt1"/>
              </a:solidFill>
              <a:latin typeface="Verdana"/>
              <a:ea typeface="Verdana"/>
              <a:cs typeface="Verdana"/>
              <a:sym typeface="Verdana"/>
            </a:endParaRPr>
          </a:p>
        </p:txBody>
      </p:sp>
      <p:sp>
        <p:nvSpPr>
          <p:cNvPr id="156" name="Google Shape;156;p21"/>
          <p:cNvSpPr txBox="1"/>
          <p:nvPr/>
        </p:nvSpPr>
        <p:spPr>
          <a:xfrm>
            <a:off x="3451033" y="4577563"/>
            <a:ext cx="6828000" cy="307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nl-NL" sz="1800">
                <a:solidFill>
                  <a:schemeClr val="lt1"/>
                </a:solidFill>
                <a:latin typeface="Verdana"/>
                <a:ea typeface="Verdana"/>
                <a:cs typeface="Verdana"/>
                <a:sym typeface="Verdana"/>
              </a:rPr>
              <a:t>@DARTHworkgroup</a:t>
            </a:r>
            <a:endParaRPr sz="1400">
              <a:solidFill>
                <a:schemeClr val="lt1"/>
              </a:solidFill>
              <a:latin typeface="Verdana"/>
              <a:ea typeface="Verdana"/>
              <a:cs typeface="Verdana"/>
              <a:sym typeface="Verdana"/>
            </a:endParaRPr>
          </a:p>
        </p:txBody>
      </p:sp>
      <p:pic>
        <p:nvPicPr>
          <p:cNvPr id="157" name="Google Shape;157;p21"/>
          <p:cNvPicPr preferRelativeResize="0"/>
          <p:nvPr/>
        </p:nvPicPr>
        <p:blipFill>
          <a:blip r:embed="rId5">
            <a:alphaModFix/>
          </a:blip>
          <a:stretch>
            <a:fillRect/>
          </a:stretch>
        </p:blipFill>
        <p:spPr>
          <a:xfrm>
            <a:off x="2447600" y="4475625"/>
            <a:ext cx="768000" cy="576000"/>
          </a:xfrm>
          <a:prstGeom prst="rect">
            <a:avLst/>
          </a:prstGeom>
          <a:noFill/>
          <a:ln>
            <a:noFill/>
          </a:ln>
          <a:effectLst>
            <a:outerShdw blurRad="57150" dist="19050" dir="5400000" algn="bl" rotWithShape="0">
              <a:srgbClr val="000000">
                <a:alpha val="50000"/>
              </a:srgbClr>
            </a:outerShdw>
          </a:effectLst>
        </p:spPr>
      </p:pic>
    </p:spTree>
    <p:extLst>
      <p:ext uri="{BB962C8B-B14F-4D97-AF65-F5344CB8AC3E}">
        <p14:creationId xmlns:p14="http://schemas.microsoft.com/office/powerpoint/2010/main" val="2527999965"/>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Last slide">
    <p:bg>
      <p:bgPr>
        <a:solidFill>
          <a:srgbClr val="009999"/>
        </a:solid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FCD98B2-BE87-44A5-9DF5-DF786278A694}" type="datetime1">
              <a:rPr lang="en-US" smtClean="0"/>
              <a:t>12/7/2022</a:t>
            </a:fld>
            <a:endParaRPr lang="en-US"/>
          </a:p>
        </p:txBody>
      </p:sp>
      <p:pic>
        <p:nvPicPr>
          <p:cNvPr id="10" name="Picture 2" descr="Related imag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54360" y="2279647"/>
            <a:ext cx="761235" cy="432000"/>
          </a:xfrm>
          <a:prstGeom prst="rect">
            <a:avLst/>
          </a:prstGeom>
          <a:noFill/>
          <a:extLst>
            <a:ext uri="{909E8E84-426E-40dd-AFC4-6F175D3DCCD1}">
              <a14:hiddenFill xmlns:a14="http://schemas.microsoft.com/office/drawing/2010/main" xmlns="">
                <a:solidFill>
                  <a:srgbClr val="FFFFFF"/>
                </a:solidFill>
              </a14:hiddenFill>
            </a:ext>
          </a:extLst>
        </p:spPr>
      </p:pic>
      <p:pic>
        <p:nvPicPr>
          <p:cNvPr id="11" name="Picture 4" descr="Image result for website icon whit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47595" y="2852936"/>
            <a:ext cx="720000" cy="540000"/>
          </a:xfrm>
          <a:prstGeom prst="rect">
            <a:avLst/>
          </a:prstGeom>
          <a:noFill/>
          <a:extLst>
            <a:ext uri="{909E8E84-426E-40dd-AFC4-6F175D3DCCD1}">
              <a14:hiddenFill xmlns:a14="http://schemas.microsoft.com/office/drawing/2010/main" xmlns="">
                <a:solidFill>
                  <a:srgbClr val="FFFFFF"/>
                </a:solidFill>
              </a14:hiddenFill>
            </a:ext>
          </a:extLst>
        </p:spPr>
      </p:pic>
      <p:sp>
        <p:nvSpPr>
          <p:cNvPr id="13" name="Footer Placeholder 4"/>
          <p:cNvSpPr>
            <a:spLocks noGrp="1"/>
          </p:cNvSpPr>
          <p:nvPr>
            <p:ph type="ftr" sz="quarter" idx="3"/>
          </p:nvPr>
        </p:nvSpPr>
        <p:spPr>
          <a:xfrm>
            <a:off x="865717" y="6481912"/>
            <a:ext cx="6382411" cy="374587"/>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14" name="Slide Number Placeholder 2"/>
          <p:cNvSpPr>
            <a:spLocks noGrp="1"/>
          </p:cNvSpPr>
          <p:nvPr>
            <p:ph type="sldNum" sz="quarter" idx="11"/>
          </p:nvPr>
        </p:nvSpPr>
        <p:spPr>
          <a:xfrm>
            <a:off x="11413152" y="6453336"/>
            <a:ext cx="731520" cy="396240"/>
          </a:xfrm>
          <a:ln>
            <a:noFill/>
          </a:ln>
        </p:spPr>
        <p:txBody>
          <a:bodyPr/>
          <a:lstStyle>
            <a:lvl1pPr>
              <a:defRPr>
                <a:solidFill>
                  <a:schemeClr val="bg1"/>
                </a:solidFill>
              </a:defRPr>
            </a:lvl1pPr>
          </a:lstStyle>
          <a:p>
            <a:fld id="{0798D939-2D9E-2142-A80A-FFDECD1E5A9B}" type="slidenum">
              <a:rPr lang="en-US" smtClean="0"/>
              <a:t>‹#›</a:t>
            </a:fld>
            <a:endParaRPr lang="en-US"/>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47595" y="3537072"/>
            <a:ext cx="768000" cy="576000"/>
          </a:xfrm>
          <a:prstGeom prst="rect">
            <a:avLst/>
          </a:prstGeom>
        </p:spPr>
      </p:pic>
      <p:pic>
        <p:nvPicPr>
          <p:cNvPr id="15" name="Picture 1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474977" y="4329160"/>
            <a:ext cx="720000" cy="540000"/>
          </a:xfrm>
          <a:prstGeom prst="rect">
            <a:avLst/>
          </a:prstGeom>
        </p:spPr>
      </p:pic>
      <p:sp>
        <p:nvSpPr>
          <p:cNvPr id="18" name="TextBox 17"/>
          <p:cNvSpPr txBox="1"/>
          <p:nvPr/>
        </p:nvSpPr>
        <p:spPr>
          <a:xfrm>
            <a:off x="3451034" y="4445272"/>
            <a:ext cx="5512229" cy="307777"/>
          </a:xfrm>
          <a:prstGeom prst="rect">
            <a:avLst/>
          </a:prstGeom>
          <a:noFill/>
        </p:spPr>
        <p:txBody>
          <a:bodyPr wrap="square" rtlCol="0">
            <a:spAutoFit/>
          </a:bodyPr>
          <a:lstStyle/>
          <a:p>
            <a:r>
              <a:rPr lang="en-GB" sz="1400" dirty="0">
                <a:solidFill>
                  <a:schemeClr val="bg1"/>
                </a:solidFill>
              </a:rPr>
              <a:t>https://www.linkedin.com/groups/8635339</a:t>
            </a:r>
          </a:p>
        </p:txBody>
      </p:sp>
      <p:sp>
        <p:nvSpPr>
          <p:cNvPr id="19" name="TextBox 18"/>
          <p:cNvSpPr txBox="1"/>
          <p:nvPr/>
        </p:nvSpPr>
        <p:spPr>
          <a:xfrm>
            <a:off x="3451033" y="3681089"/>
            <a:ext cx="7432443" cy="307777"/>
          </a:xfrm>
          <a:prstGeom prst="rect">
            <a:avLst/>
          </a:prstGeom>
          <a:noFill/>
        </p:spPr>
        <p:txBody>
          <a:bodyPr wrap="square" rtlCol="0">
            <a:spAutoFit/>
          </a:bodyPr>
          <a:lstStyle/>
          <a:p>
            <a:r>
              <a:rPr lang="en-GB" sz="1400" dirty="0">
                <a:solidFill>
                  <a:schemeClr val="bg1"/>
                </a:solidFill>
              </a:rPr>
              <a:t>https://github.com/organizations/DARTH-git</a:t>
            </a:r>
          </a:p>
        </p:txBody>
      </p:sp>
      <p:sp>
        <p:nvSpPr>
          <p:cNvPr id="22" name="TextBox 21"/>
          <p:cNvSpPr txBox="1"/>
          <p:nvPr/>
        </p:nvSpPr>
        <p:spPr>
          <a:xfrm>
            <a:off x="871763" y="5807006"/>
            <a:ext cx="10466724" cy="507831"/>
          </a:xfrm>
          <a:prstGeom prst="rect">
            <a:avLst/>
          </a:prstGeom>
          <a:noFill/>
        </p:spPr>
        <p:txBody>
          <a:bodyPr wrap="square" rtlCol="0">
            <a:spAutoFit/>
          </a:bodyPr>
          <a:lstStyle/>
          <a:p>
            <a:r>
              <a:rPr lang="en-US" sz="900" b="1" i="0" kern="1200" dirty="0">
                <a:solidFill>
                  <a:schemeClr val="bg1"/>
                </a:solidFill>
                <a:effectLst/>
                <a:latin typeface="+mn-lt"/>
                <a:ea typeface="+mn-ea"/>
                <a:cs typeface="+mn-cs"/>
              </a:rPr>
              <a:t>© Copyright 2017, THE HOSPITAL FOR SICK CHILDREN AND THE COLLABORATING INSTITUTIONS.</a:t>
            </a:r>
            <a:r>
              <a:rPr lang="en-US" sz="900" b="0" i="0" kern="1200" dirty="0">
                <a:solidFill>
                  <a:schemeClr val="bg1"/>
                </a:solidFill>
                <a:effectLst/>
                <a:latin typeface="+mn-lt"/>
                <a:ea typeface="+mn-ea"/>
                <a:cs typeface="+mn-cs"/>
              </a:rPr>
              <a:t> </a:t>
            </a:r>
          </a:p>
          <a:p>
            <a:r>
              <a:rPr lang="en-US" sz="900" b="0" i="0" kern="1200" dirty="0">
                <a:solidFill>
                  <a:schemeClr val="bg1"/>
                </a:solidFill>
                <a:effectLst/>
                <a:latin typeface="+mn-lt"/>
                <a:ea typeface="+mn-ea"/>
                <a:cs typeface="+mn-cs"/>
              </a:rPr>
              <a:t>All rights reserved in Canada, the United States and worldwide. Copyright, trademarks, trade names and any and all associated intellectual property are exclusively owned by THE HOSPITAL FOR Sick CHILDREN and the collaborating institutions. These materials may be used, reproduced, modified, distributed and adapted with proper attribution.  </a:t>
            </a:r>
            <a:endParaRPr lang="en-GB" sz="900" dirty="0">
              <a:solidFill>
                <a:schemeClr val="bg1"/>
              </a:solidFill>
            </a:endParaRPr>
          </a:p>
        </p:txBody>
      </p:sp>
      <p:sp>
        <p:nvSpPr>
          <p:cNvPr id="25" name="Rectangle 24"/>
          <p:cNvSpPr/>
          <p:nvPr/>
        </p:nvSpPr>
        <p:spPr>
          <a:xfrm>
            <a:off x="2420078" y="620688"/>
            <a:ext cx="9744405" cy="1188132"/>
          </a:xfrm>
          <a:prstGeom prst="rect">
            <a:avLst/>
          </a:prstGeom>
          <a:solidFill>
            <a:srgbClr val="FEF8F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solidFill>
                <a:srgbClr val="004D99"/>
              </a:solidFill>
            </a:endParaRPr>
          </a:p>
        </p:txBody>
      </p:sp>
    </p:spTree>
    <p:extLst>
      <p:ext uri="{BB962C8B-B14F-4D97-AF65-F5344CB8AC3E}">
        <p14:creationId xmlns:p14="http://schemas.microsoft.com/office/powerpoint/2010/main" val="18806900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1"/>
        <p:cNvGrpSpPr/>
        <p:nvPr/>
      </p:nvGrpSpPr>
      <p:grpSpPr>
        <a:xfrm>
          <a:off x="0" y="0"/>
          <a:ext cx="0" cy="0"/>
          <a:chOff x="0" y="0"/>
          <a:chExt cx="0" cy="0"/>
        </a:xfrm>
      </p:grpSpPr>
      <p:sp>
        <p:nvSpPr>
          <p:cNvPr id="132" name="Shape 132"/>
          <p:cNvSpPr txBox="1">
            <a:spLocks noGrp="1"/>
          </p:cNvSpPr>
          <p:nvPr>
            <p:ph type="title"/>
          </p:nvPr>
        </p:nvSpPr>
        <p:spPr>
          <a:xfrm>
            <a:off x="1174300" y="593375"/>
            <a:ext cx="10602000" cy="763500"/>
          </a:xfrm>
          <a:prstGeom prst="rect">
            <a:avLst/>
          </a:prstGeom>
        </p:spPr>
        <p:txBody>
          <a:bodyPr spcFirstLastPara="1" wrap="square" lIns="91425" tIns="91425" rIns="91425" bIns="91425" anchor="ctr" anchorCtr="0"/>
          <a:lstStyle>
            <a:lvl1pPr lvl="0" rtl="0">
              <a:spcBef>
                <a:spcPts val="0"/>
              </a:spcBef>
              <a:spcAft>
                <a:spcPts val="0"/>
              </a:spcAft>
              <a:buSzPts val="46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r>
              <a:rPr lang="en-US"/>
              <a:t>Click to edit Master title style</a:t>
            </a:r>
            <a:endParaRPr/>
          </a:p>
        </p:txBody>
      </p:sp>
      <p:sp>
        <p:nvSpPr>
          <p:cNvPr id="133" name="Shape 133"/>
          <p:cNvSpPr txBox="1">
            <a:spLocks noGrp="1"/>
          </p:cNvSpPr>
          <p:nvPr>
            <p:ph type="body" idx="1"/>
          </p:nvPr>
        </p:nvSpPr>
        <p:spPr>
          <a:xfrm>
            <a:off x="970767" y="1536625"/>
            <a:ext cx="10805600" cy="4555200"/>
          </a:xfrm>
          <a:prstGeom prst="rect">
            <a:avLst/>
          </a:prstGeom>
        </p:spPr>
        <p:txBody>
          <a:bodyPr spcFirstLastPara="1" wrap="square" lIns="91425" tIns="91425" rIns="91425" bIns="91425" anchor="t" anchorCtr="0"/>
          <a:lstStyle>
            <a:lvl1pPr marL="457200" lvl="0" indent="-368300" rtl="0">
              <a:spcBef>
                <a:spcPts val="440"/>
              </a:spcBef>
              <a:spcAft>
                <a:spcPts val="0"/>
              </a:spcAft>
              <a:buSzPts val="2200"/>
              <a:buChar char="•"/>
              <a:defRPr/>
            </a:lvl1pPr>
            <a:lvl2pPr marL="914400" lvl="1" indent="-355600" rtl="0">
              <a:spcBef>
                <a:spcPts val="400"/>
              </a:spcBef>
              <a:spcAft>
                <a:spcPts val="0"/>
              </a:spcAft>
              <a:buSzPts val="2000"/>
              <a:buChar char="•"/>
              <a:defRPr/>
            </a:lvl2pPr>
            <a:lvl3pPr marL="1371600" lvl="2" indent="-342900" rtl="0">
              <a:spcBef>
                <a:spcPts val="360"/>
              </a:spcBef>
              <a:spcAft>
                <a:spcPts val="0"/>
              </a:spcAft>
              <a:buSzPts val="1800"/>
              <a:buChar char="•"/>
              <a:defRPr/>
            </a:lvl3pPr>
            <a:lvl4pPr marL="1828800" lvl="3" indent="-330200" rtl="0">
              <a:spcBef>
                <a:spcPts val="320"/>
              </a:spcBef>
              <a:spcAft>
                <a:spcPts val="0"/>
              </a:spcAft>
              <a:buSzPts val="1600"/>
              <a:buChar char="•"/>
              <a:defRPr/>
            </a:lvl4pPr>
            <a:lvl5pPr marL="2286000" lvl="4" indent="-317500" rtl="0">
              <a:spcBef>
                <a:spcPts val="280"/>
              </a:spcBef>
              <a:spcAft>
                <a:spcPts val="0"/>
              </a:spcAft>
              <a:buSzPts val="1400"/>
              <a:buChar char="•"/>
              <a:defRPr/>
            </a:lvl5pPr>
            <a:lvl6pPr marL="2743200" lvl="5" indent="-317500" rtl="0">
              <a:spcBef>
                <a:spcPts val="280"/>
              </a:spcBef>
              <a:spcAft>
                <a:spcPts val="0"/>
              </a:spcAft>
              <a:buSzPts val="1400"/>
              <a:buChar char="•"/>
              <a:defRPr/>
            </a:lvl6pPr>
            <a:lvl7pPr marL="3200400" lvl="6" indent="-317500" rtl="0">
              <a:spcBef>
                <a:spcPts val="280"/>
              </a:spcBef>
              <a:spcAft>
                <a:spcPts val="0"/>
              </a:spcAft>
              <a:buSzPts val="1400"/>
              <a:buChar char="•"/>
              <a:defRPr/>
            </a:lvl7pPr>
            <a:lvl8pPr marL="3657600" lvl="7" indent="-317500" rtl="0">
              <a:spcBef>
                <a:spcPts val="280"/>
              </a:spcBef>
              <a:spcAft>
                <a:spcPts val="0"/>
              </a:spcAft>
              <a:buSzPts val="1400"/>
              <a:buChar char="•"/>
              <a:defRPr/>
            </a:lvl8pPr>
            <a:lvl9pPr marL="4114800" lvl="8" indent="-317500" rtl="0">
              <a:spcBef>
                <a:spcPts val="280"/>
              </a:spcBef>
              <a:spcAft>
                <a:spcPts val="0"/>
              </a:spcAft>
              <a:buSzPts val="1400"/>
              <a:buChar char="•"/>
              <a:defRPr/>
            </a:lvl9pPr>
          </a:lstStyle>
          <a:p>
            <a:pPr lvl="0"/>
            <a:r>
              <a:rPr lang="en-US"/>
              <a:t>Click to edit Master text styles</a:t>
            </a:r>
          </a:p>
        </p:txBody>
      </p:sp>
      <p:sp>
        <p:nvSpPr>
          <p:cNvPr id="134" name="Shape 134"/>
          <p:cNvSpPr txBox="1">
            <a:spLocks noGrp="1"/>
          </p:cNvSpPr>
          <p:nvPr>
            <p:ph type="sldNum" idx="12"/>
          </p:nvPr>
        </p:nvSpPr>
        <p:spPr>
          <a:xfrm>
            <a:off x="11320333" y="6241346"/>
            <a:ext cx="731600" cy="524700"/>
          </a:xfrm>
          <a:prstGeom prst="rect">
            <a:avLst/>
          </a:prstGeom>
        </p:spPr>
        <p:txBody>
          <a:bodyPr spcFirstLastPara="1" wrap="square" lIns="0" tIns="0" rIns="0" bIns="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798D939-2D9E-2142-A80A-FFDECD1E5A9B}" type="slidenum">
              <a:rPr lang="en-US" smtClean="0"/>
              <a:t>‹#›</a:t>
            </a:fld>
            <a:endParaRPr lang="en-US"/>
          </a:p>
        </p:txBody>
      </p:sp>
    </p:spTree>
    <p:extLst>
      <p:ext uri="{BB962C8B-B14F-4D97-AF65-F5344CB8AC3E}">
        <p14:creationId xmlns:p14="http://schemas.microsoft.com/office/powerpoint/2010/main" val="2920605627"/>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2nd_First slide">
    <p:bg>
      <p:bgPr>
        <a:solidFill>
          <a:srgbClr val="009999"/>
        </a:solidFill>
        <a:effectLst/>
      </p:bgPr>
    </p:bg>
    <p:spTree>
      <p:nvGrpSpPr>
        <p:cNvPr id="1" name=""/>
        <p:cNvGrpSpPr/>
        <p:nvPr/>
      </p:nvGrpSpPr>
      <p:grpSpPr>
        <a:xfrm>
          <a:off x="0" y="0"/>
          <a:ext cx="0" cy="0"/>
          <a:chOff x="0" y="0"/>
          <a:chExt cx="0" cy="0"/>
        </a:xfrm>
      </p:grpSpPr>
      <p:sp>
        <p:nvSpPr>
          <p:cNvPr id="20" name="Rectangle 19"/>
          <p:cNvSpPr/>
          <p:nvPr/>
        </p:nvSpPr>
        <p:spPr>
          <a:xfrm>
            <a:off x="2447595" y="818458"/>
            <a:ext cx="9744405" cy="576064"/>
          </a:xfrm>
          <a:prstGeom prst="rect">
            <a:avLst/>
          </a:prstGeom>
          <a:solidFill>
            <a:srgbClr val="FEF8F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nl-NL" sz="2000" b="1" dirty="0">
                <a:solidFill>
                  <a:srgbClr val="004D99"/>
                </a:solidFill>
              </a:rPr>
              <a:t>DARTH Workgroup</a:t>
            </a:r>
            <a:endParaRPr lang="en-GB" sz="2000" b="1" dirty="0">
              <a:solidFill>
                <a:srgbClr val="004D99"/>
              </a:solidFill>
            </a:endParaRPr>
          </a:p>
        </p:txBody>
      </p:sp>
      <p:sp>
        <p:nvSpPr>
          <p:cNvPr id="13" name="Footer Placeholder 4"/>
          <p:cNvSpPr>
            <a:spLocks noGrp="1"/>
          </p:cNvSpPr>
          <p:nvPr>
            <p:ph type="ftr" sz="quarter" idx="3"/>
          </p:nvPr>
        </p:nvSpPr>
        <p:spPr>
          <a:xfrm>
            <a:off x="865717" y="6481912"/>
            <a:ext cx="6382411" cy="374587"/>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14" name="Slide Number Placeholder 2"/>
          <p:cNvSpPr>
            <a:spLocks noGrp="1"/>
          </p:cNvSpPr>
          <p:nvPr>
            <p:ph type="sldNum" sz="quarter" idx="11"/>
          </p:nvPr>
        </p:nvSpPr>
        <p:spPr>
          <a:xfrm>
            <a:off x="11413152" y="6453336"/>
            <a:ext cx="731520" cy="396240"/>
          </a:xfrm>
          <a:ln>
            <a:noFill/>
          </a:ln>
        </p:spPr>
        <p:txBody>
          <a:bodyPr/>
          <a:lstStyle>
            <a:lvl1pPr>
              <a:defRPr>
                <a:solidFill>
                  <a:schemeClr val="bg1"/>
                </a:solidFill>
              </a:defRPr>
            </a:lvl1pPr>
          </a:lstStyle>
          <a:p>
            <a:fld id="{0798D939-2D9E-2142-A80A-FFDECD1E5A9B}" type="slidenum">
              <a:rPr lang="en-US" smtClean="0"/>
              <a:t>‹#›</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737510371"/>
              </p:ext>
            </p:extLst>
          </p:nvPr>
        </p:nvGraphicFramePr>
        <p:xfrm>
          <a:off x="2480501" y="1553344"/>
          <a:ext cx="9711498" cy="3291840"/>
        </p:xfrm>
        <a:graphic>
          <a:graphicData uri="http://schemas.openxmlformats.org/drawingml/2006/table">
            <a:tbl>
              <a:tblPr firstRow="1" bandRow="1">
                <a:tableStyleId>{2D5ABB26-0587-4C30-8999-92F81FD0307C}</a:tableStyleId>
              </a:tblPr>
              <a:tblGrid>
                <a:gridCol w="4863637">
                  <a:extLst>
                    <a:ext uri="{9D8B030D-6E8A-4147-A177-3AD203B41FA5}">
                      <a16:colId xmlns:a16="http://schemas.microsoft.com/office/drawing/2014/main" val="20000"/>
                    </a:ext>
                  </a:extLst>
                </a:gridCol>
                <a:gridCol w="4847861">
                  <a:extLst>
                    <a:ext uri="{9D8B030D-6E8A-4147-A177-3AD203B41FA5}">
                      <a16:colId xmlns:a16="http://schemas.microsoft.com/office/drawing/2014/main" val="20001"/>
                    </a:ext>
                  </a:extLst>
                </a:gridCol>
              </a:tblGrid>
              <a:tr h="370840">
                <a:tc>
                  <a:txBody>
                    <a:bodyPr/>
                    <a:lstStyle/>
                    <a:p>
                      <a:r>
                        <a:rPr lang="en-US" sz="1400" b="1" kern="1200" dirty="0">
                          <a:solidFill>
                            <a:srgbClr val="FEF8F3"/>
                          </a:solidFill>
                          <a:effectLst/>
                        </a:rPr>
                        <a:t>Fernando </a:t>
                      </a:r>
                      <a:r>
                        <a:rPr lang="en-US" sz="1400" b="1" kern="1200" dirty="0" err="1">
                          <a:solidFill>
                            <a:srgbClr val="FEF8F3"/>
                          </a:solidFill>
                          <a:effectLst/>
                        </a:rPr>
                        <a:t>Alarid-Escudero</a:t>
                      </a:r>
                      <a:r>
                        <a:rPr lang="en-US" sz="1400" b="1" kern="1200" dirty="0">
                          <a:solidFill>
                            <a:srgbClr val="FEF8F3"/>
                          </a:solidFill>
                          <a:effectLst/>
                        </a:rPr>
                        <a:t>, PhD</a:t>
                      </a:r>
                      <a:r>
                        <a:rPr lang="en-US" sz="1400" b="1" kern="1200" baseline="30000" dirty="0">
                          <a:solidFill>
                            <a:srgbClr val="FEF8F3"/>
                          </a:solidFill>
                          <a:effectLst/>
                        </a:rPr>
                        <a:t>1</a:t>
                      </a:r>
                      <a:r>
                        <a:rPr lang="en-US" sz="1400" b="1" kern="1200" dirty="0">
                          <a:solidFill>
                            <a:srgbClr val="FEF8F3"/>
                          </a:solidFill>
                          <a:effectLst/>
                        </a:rPr>
                        <a:t> </a:t>
                      </a:r>
                    </a:p>
                    <a:p>
                      <a:r>
                        <a:rPr lang="en-US" sz="1400" b="1" kern="1200" dirty="0">
                          <a:solidFill>
                            <a:srgbClr val="FEF8F3"/>
                          </a:solidFill>
                          <a:effectLst/>
                        </a:rPr>
                        <a:t>Eva A. Enns, MS, PhD</a:t>
                      </a:r>
                      <a:r>
                        <a:rPr lang="en-US" sz="1400" b="1" kern="1200" baseline="30000" dirty="0">
                          <a:solidFill>
                            <a:srgbClr val="FEF8F3"/>
                          </a:solidFill>
                          <a:effectLst/>
                        </a:rPr>
                        <a:t>2</a:t>
                      </a:r>
                      <a:r>
                        <a:rPr lang="en-US" sz="1400" b="1" kern="1200" dirty="0">
                          <a:solidFill>
                            <a:srgbClr val="FEF8F3"/>
                          </a:solidFill>
                          <a:effectLst/>
                        </a:rPr>
                        <a:t>	</a:t>
                      </a:r>
                    </a:p>
                    <a:p>
                      <a:r>
                        <a:rPr lang="en-US" sz="1400" b="1" kern="1200" dirty="0">
                          <a:solidFill>
                            <a:srgbClr val="FEF8F3"/>
                          </a:solidFill>
                          <a:effectLst/>
                        </a:rPr>
                        <a:t>M.G. Myriam Hunink, MD, PhD</a:t>
                      </a:r>
                      <a:r>
                        <a:rPr lang="en-US" sz="1400" b="1" kern="1200" baseline="30000" dirty="0">
                          <a:solidFill>
                            <a:srgbClr val="FEF8F3"/>
                          </a:solidFill>
                          <a:effectLst/>
                        </a:rPr>
                        <a:t>3,4</a:t>
                      </a:r>
                      <a:endParaRPr lang="en-US" sz="1400" b="1" kern="1200" dirty="0">
                        <a:solidFill>
                          <a:srgbClr val="FEF8F3"/>
                        </a:solidFill>
                        <a:effectLst/>
                      </a:endParaRPr>
                    </a:p>
                    <a:p>
                      <a:r>
                        <a:rPr lang="nl-NL" sz="1400" b="1" kern="1200" dirty="0" err="1">
                          <a:solidFill>
                            <a:srgbClr val="FEF8F3"/>
                          </a:solidFill>
                          <a:effectLst/>
                        </a:rPr>
                        <a:t>Hawre</a:t>
                      </a:r>
                      <a:r>
                        <a:rPr lang="nl-NL" sz="1400" b="1" kern="1200" dirty="0">
                          <a:solidFill>
                            <a:srgbClr val="FEF8F3"/>
                          </a:solidFill>
                          <a:effectLst/>
                        </a:rPr>
                        <a:t> J. Jalal, MD, PhD</a:t>
                      </a:r>
                      <a:r>
                        <a:rPr lang="nl-NL" sz="1400" b="1" kern="1200" baseline="30000" dirty="0">
                          <a:solidFill>
                            <a:srgbClr val="FEF8F3"/>
                          </a:solidFill>
                          <a:effectLst/>
                        </a:rPr>
                        <a:t>5</a:t>
                      </a:r>
                      <a:r>
                        <a:rPr lang="nl-NL" sz="1400" b="1" kern="1200" dirty="0">
                          <a:solidFill>
                            <a:srgbClr val="FEF8F3"/>
                          </a:solidFill>
                          <a:effectLst/>
                        </a:rPr>
                        <a:t> </a:t>
                      </a:r>
                      <a:endParaRPr lang="en-US" sz="1400" b="1" kern="1200" dirty="0">
                        <a:solidFill>
                          <a:srgbClr val="FEF8F3"/>
                        </a:solidFill>
                        <a:effectLst/>
                      </a:endParaRPr>
                    </a:p>
                    <a:p>
                      <a:r>
                        <a:rPr lang="nl-NL" sz="1400" b="1" kern="1200" dirty="0">
                          <a:solidFill>
                            <a:srgbClr val="FEF8F3"/>
                          </a:solidFill>
                          <a:effectLst/>
                        </a:rPr>
                        <a:t>Eline M. Krijkamp, MSc</a:t>
                      </a:r>
                      <a:r>
                        <a:rPr lang="nl-NL" sz="1400" b="1" kern="1200" baseline="30000" dirty="0">
                          <a:solidFill>
                            <a:srgbClr val="FEF8F3"/>
                          </a:solidFill>
                          <a:effectLst/>
                        </a:rPr>
                        <a:t>3</a:t>
                      </a:r>
                      <a:endParaRPr lang="en-US" sz="1400" b="1" kern="1200" dirty="0">
                        <a:solidFill>
                          <a:srgbClr val="FEF8F3"/>
                        </a:solidFill>
                        <a:effectLst/>
                      </a:endParaRPr>
                    </a:p>
                    <a:p>
                      <a:r>
                        <a:rPr lang="en-US" sz="1400" b="1" kern="1200" dirty="0">
                          <a:solidFill>
                            <a:srgbClr val="FEF8F3"/>
                          </a:solidFill>
                          <a:effectLst/>
                        </a:rPr>
                        <a:t>Petros Pechlivanoglou, PhD</a:t>
                      </a:r>
                      <a:r>
                        <a:rPr lang="en-US" sz="1400" b="1" kern="1200" baseline="30000" dirty="0">
                          <a:solidFill>
                            <a:srgbClr val="FEF8F3"/>
                          </a:solidFill>
                          <a:effectLst/>
                        </a:rPr>
                        <a:t>6</a:t>
                      </a:r>
                      <a:r>
                        <a:rPr lang="en-US" sz="1400" b="1" kern="1200" dirty="0">
                          <a:solidFill>
                            <a:srgbClr val="FEF8F3"/>
                          </a:solidFill>
                          <a:effectLst/>
                        </a:rPr>
                        <a:t> </a:t>
                      </a:r>
                    </a:p>
                    <a:p>
                      <a:endParaRPr lang="en-GB" sz="1200" dirty="0">
                        <a:solidFill>
                          <a:schemeClr val="bg1"/>
                        </a:solidFill>
                      </a:endParaRPr>
                    </a:p>
                  </a:txBody>
                  <a:tcPr marL="121920" marR="121920"/>
                </a:tc>
                <a:tc>
                  <a:txBody>
                    <a:bodyPr/>
                    <a:lstStyle/>
                    <a:p>
                      <a:endParaRPr lang="en-GB" sz="1200" dirty="0">
                        <a:solidFill>
                          <a:schemeClr val="bg1"/>
                        </a:solidFill>
                      </a:endParaRPr>
                    </a:p>
                  </a:txBody>
                  <a:tcPr marL="121920" marR="121920"/>
                </a:tc>
                <a:extLst>
                  <a:ext uri="{0D108BD9-81ED-4DB2-BD59-A6C34878D82A}">
                    <a16:rowId xmlns:a16="http://schemas.microsoft.com/office/drawing/2014/main" val="10000"/>
                  </a:ext>
                </a:extLst>
              </a:tr>
              <a:tr h="370840">
                <a:tc gridSpan="2">
                  <a:txBody>
                    <a:bodyPr/>
                    <a:lstStyle/>
                    <a:p>
                      <a:r>
                        <a:rPr lang="en-US" sz="1200" kern="1200" dirty="0">
                          <a:solidFill>
                            <a:srgbClr val="FEF8F3"/>
                          </a:solidFill>
                          <a:effectLst/>
                          <a:latin typeface="+mn-lt"/>
                          <a:ea typeface="+mn-ea"/>
                          <a:cs typeface="+mn-cs"/>
                        </a:rPr>
                        <a:t>In collaboration of: 		</a:t>
                      </a:r>
                    </a:p>
                    <a:p>
                      <a:r>
                        <a:rPr lang="en-US" sz="1200" kern="1200" dirty="0">
                          <a:solidFill>
                            <a:srgbClr val="FEF8F3"/>
                          </a:solidFill>
                          <a:effectLst/>
                          <a:latin typeface="+mn-lt"/>
                          <a:ea typeface="+mn-ea"/>
                          <a:cs typeface="+mn-cs"/>
                        </a:rPr>
                        <a:t>1 Drug Policy Program, Center for Research and Teaching in Economics (CIDE) - CONACyT, </a:t>
                      </a:r>
                    </a:p>
                    <a:p>
                      <a:r>
                        <a:rPr lang="en-US" sz="1200" kern="1200" dirty="0">
                          <a:solidFill>
                            <a:srgbClr val="FEF8F3"/>
                          </a:solidFill>
                          <a:effectLst/>
                          <a:latin typeface="+mn-lt"/>
                          <a:ea typeface="+mn-ea"/>
                          <a:cs typeface="+mn-cs"/>
                        </a:rPr>
                        <a:t>  Aguascalientes, Mexico</a:t>
                      </a:r>
                    </a:p>
                    <a:p>
                      <a:r>
                        <a:rPr lang="en-US" sz="1200" kern="1200" dirty="0">
                          <a:solidFill>
                            <a:srgbClr val="FEF8F3"/>
                          </a:solidFill>
                          <a:effectLst/>
                          <a:latin typeface="+mn-lt"/>
                          <a:ea typeface="+mn-ea"/>
                          <a:cs typeface="+mn-cs"/>
                        </a:rPr>
                        <a:t>2 University of Minnesota School of Public Health, Minneapolis, MN, USA</a:t>
                      </a:r>
                    </a:p>
                    <a:p>
                      <a:r>
                        <a:rPr lang="en-US" sz="1200" kern="1200" dirty="0">
                          <a:solidFill>
                            <a:srgbClr val="FEF8F3"/>
                          </a:solidFill>
                          <a:effectLst/>
                          <a:latin typeface="+mn-lt"/>
                          <a:ea typeface="+mn-ea"/>
                          <a:cs typeface="+mn-cs"/>
                        </a:rPr>
                        <a:t>3 Erasmus MC, Rotterdam, The Netherlands</a:t>
                      </a:r>
                    </a:p>
                    <a:p>
                      <a:r>
                        <a:rPr lang="en-US" sz="1200" kern="1200" dirty="0">
                          <a:solidFill>
                            <a:srgbClr val="FEF8F3"/>
                          </a:solidFill>
                          <a:effectLst/>
                          <a:latin typeface="+mn-lt"/>
                          <a:ea typeface="+mn-ea"/>
                          <a:cs typeface="+mn-cs"/>
                        </a:rPr>
                        <a:t>4 Harvard T.H. Chan School of Public Health, Boston, USA</a:t>
                      </a:r>
                    </a:p>
                    <a:p>
                      <a:r>
                        <a:rPr lang="en-US" sz="1200" kern="1200" dirty="0">
                          <a:solidFill>
                            <a:srgbClr val="FEF8F3"/>
                          </a:solidFill>
                          <a:effectLst/>
                          <a:latin typeface="+mn-lt"/>
                          <a:ea typeface="+mn-ea"/>
                          <a:cs typeface="+mn-cs"/>
                        </a:rPr>
                        <a:t>5 University of Pittsburgh Graduate School of Public Health, Pittsburgh, PA, USA</a:t>
                      </a:r>
                    </a:p>
                    <a:p>
                      <a:r>
                        <a:rPr lang="en-US" sz="1200" kern="1200" dirty="0">
                          <a:solidFill>
                            <a:srgbClr val="FEF8F3"/>
                          </a:solidFill>
                          <a:effectLst/>
                          <a:latin typeface="+mn-lt"/>
                          <a:ea typeface="+mn-ea"/>
                          <a:cs typeface="+mn-cs"/>
                        </a:rPr>
                        <a:t>6 The Hospital for Sick Children, Toronto and University of Toronto, Toronto ON, Canada</a:t>
                      </a:r>
                    </a:p>
                    <a:p>
                      <a:endParaRPr lang="en-GB" sz="1200" dirty="0">
                        <a:solidFill>
                          <a:schemeClr val="bg1"/>
                        </a:solidFill>
                      </a:endParaRPr>
                    </a:p>
                  </a:txBody>
                  <a:tcPr marL="121920" marR="121920"/>
                </a:tc>
                <a:tc hMerge="1">
                  <a:txBody>
                    <a:bodyPr/>
                    <a:lstStyle/>
                    <a:p>
                      <a:endParaRPr lang="en-GB" sz="1200" dirty="0">
                        <a:solidFill>
                          <a:schemeClr val="bg1"/>
                        </a:solidFill>
                      </a:endParaRPr>
                    </a:p>
                  </a:txBody>
                  <a:tcPr/>
                </a:tc>
                <a:extLst>
                  <a:ext uri="{0D108BD9-81ED-4DB2-BD59-A6C34878D82A}">
                    <a16:rowId xmlns:a16="http://schemas.microsoft.com/office/drawing/2014/main" val="10001"/>
                  </a:ext>
                </a:extLst>
              </a:tr>
            </a:tbl>
          </a:graphicData>
        </a:graphic>
      </p:graphicFrame>
      <p:sp>
        <p:nvSpPr>
          <p:cNvPr id="16" name="TextBox 15"/>
          <p:cNvSpPr txBox="1"/>
          <p:nvPr/>
        </p:nvSpPr>
        <p:spPr>
          <a:xfrm>
            <a:off x="871763" y="5807006"/>
            <a:ext cx="10466724" cy="507831"/>
          </a:xfrm>
          <a:prstGeom prst="rect">
            <a:avLst/>
          </a:prstGeom>
          <a:noFill/>
        </p:spPr>
        <p:txBody>
          <a:bodyPr wrap="square" rtlCol="0">
            <a:spAutoFit/>
          </a:bodyPr>
          <a:lstStyle/>
          <a:p>
            <a:r>
              <a:rPr lang="en-US" sz="900" b="1" i="0" kern="1200" dirty="0">
                <a:solidFill>
                  <a:schemeClr val="bg1"/>
                </a:solidFill>
                <a:effectLst/>
                <a:latin typeface="+mn-lt"/>
                <a:ea typeface="+mn-ea"/>
                <a:cs typeface="+mn-cs"/>
              </a:rPr>
              <a:t>© Copyright 2017, THE HOSPITAL FOR SICK CHILDREN AND THE COLLABORATING INSTITUTIONS.</a:t>
            </a:r>
            <a:r>
              <a:rPr lang="en-US" sz="900" b="0" i="0" kern="1200" dirty="0">
                <a:solidFill>
                  <a:schemeClr val="bg1"/>
                </a:solidFill>
                <a:effectLst/>
                <a:latin typeface="+mn-lt"/>
                <a:ea typeface="+mn-ea"/>
                <a:cs typeface="+mn-cs"/>
              </a:rPr>
              <a:t> </a:t>
            </a:r>
          </a:p>
          <a:p>
            <a:r>
              <a:rPr lang="en-US" sz="900" b="0" i="0" kern="1200" dirty="0">
                <a:solidFill>
                  <a:schemeClr val="bg1"/>
                </a:solidFill>
                <a:effectLst/>
                <a:latin typeface="+mn-lt"/>
                <a:ea typeface="+mn-ea"/>
                <a:cs typeface="+mn-cs"/>
              </a:rPr>
              <a:t>All rights reserved in Canada, the United States and worldwide. Copyright, trademarks, trade names and any and all associated intellectual property are exclusively owned by THE HOSPITAL FOR Sick CHILDREN and the collaborating institutions. These materials may be used, reproduced, modified, distributed and adapted with proper attribution. </a:t>
            </a:r>
            <a:endParaRPr lang="en-GB" sz="900" dirty="0">
              <a:solidFill>
                <a:schemeClr val="bg1"/>
              </a:solidFill>
            </a:endParaRPr>
          </a:p>
        </p:txBody>
      </p:sp>
      <p:sp>
        <p:nvSpPr>
          <p:cNvPr id="2" name="AutoShape 14" descr="Image result for hospital for sick children toronto vector logo"/>
          <p:cNvSpPr>
            <a:spLocks noChangeAspect="1" noChangeArrowheads="1"/>
          </p:cNvSpPr>
          <p:nvPr/>
        </p:nvSpPr>
        <p:spPr bwMode="auto">
          <a:xfrm>
            <a:off x="207433" y="-144463"/>
            <a:ext cx="4064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sz="1800"/>
          </a:p>
        </p:txBody>
      </p:sp>
      <p:sp>
        <p:nvSpPr>
          <p:cNvPr id="4" name="AutoShape 16" descr="Image result for sick kids vector logo wiki"/>
          <p:cNvSpPr>
            <a:spLocks noChangeAspect="1" noChangeArrowheads="1"/>
          </p:cNvSpPr>
          <p:nvPr/>
        </p:nvSpPr>
        <p:spPr bwMode="auto">
          <a:xfrm>
            <a:off x="410633" y="7938"/>
            <a:ext cx="4064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sz="1800"/>
          </a:p>
        </p:txBody>
      </p:sp>
      <p:sp>
        <p:nvSpPr>
          <p:cNvPr id="6" name="Rectangle 5"/>
          <p:cNvSpPr/>
          <p:nvPr/>
        </p:nvSpPr>
        <p:spPr>
          <a:xfrm rot="16200000" flipV="1">
            <a:off x="-1098375" y="1658773"/>
            <a:ext cx="3024336" cy="4001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pic>
        <p:nvPicPr>
          <p:cNvPr id="17" name="Picture 17" descr="\\storage.erasmusmc.nl\m\MyDocs\478030\My Documents\Desktop\The_Hospital_for_Sick_Children-logo-30EAA69EAC-seeklogo.com.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363844" y="5323650"/>
            <a:ext cx="1632000" cy="367200"/>
          </a:xfrm>
          <a:prstGeom prst="rect">
            <a:avLst/>
          </a:prstGeom>
          <a:noFill/>
          <a:extLst>
            <a:ext uri="{909E8E84-426E-40dd-AFC4-6F175D3DCCD1}">
              <a14:hiddenFill xmlns:a14="http://schemas.microsoft.com/office/drawing/2010/main" xmlns="">
                <a:solidFill>
                  <a:srgbClr val="FFFFFF"/>
                </a:solidFill>
              </a14:hiddenFill>
            </a:ext>
          </a:extLst>
        </p:spPr>
      </p:pic>
      <p:pic>
        <p:nvPicPr>
          <p:cNvPr id="18" name="Picture 18" descr="\\storage.erasmusmc.nl\m\MyDocs\478030\My Documents\Desktop\Pitt_logo.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71335" y="5255703"/>
            <a:ext cx="3552000" cy="508713"/>
          </a:xfrm>
          <a:prstGeom prst="rect">
            <a:avLst/>
          </a:prstGeom>
          <a:noFill/>
          <a:extLst>
            <a:ext uri="{909E8E84-426E-40dd-AFC4-6F175D3DCCD1}">
              <a14:hiddenFill xmlns:a14="http://schemas.microsoft.com/office/drawing/2010/main" xmlns="">
                <a:solidFill>
                  <a:srgbClr val="FFFFFF"/>
                </a:solidFill>
              </a14:hiddenFill>
            </a:ext>
          </a:extLst>
        </p:spPr>
      </p:pic>
      <p:pic>
        <p:nvPicPr>
          <p:cNvPr id="19"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02633" y="5306390"/>
            <a:ext cx="1728193" cy="38435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21" name="Picture 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581979" y="5306115"/>
            <a:ext cx="2688000" cy="41571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3" name="TextBox 2"/>
          <p:cNvSpPr txBox="1"/>
          <p:nvPr/>
        </p:nvSpPr>
        <p:spPr>
          <a:xfrm flipH="1">
            <a:off x="2480501" y="4748220"/>
            <a:ext cx="6377067" cy="307777"/>
          </a:xfrm>
          <a:prstGeom prst="rect">
            <a:avLst/>
          </a:prstGeom>
          <a:noFill/>
        </p:spPr>
        <p:txBody>
          <a:bodyPr wrap="square" rtlCol="0">
            <a:spAutoFit/>
          </a:bodyPr>
          <a:lstStyle/>
          <a:p>
            <a:r>
              <a:rPr lang="en-US" sz="1400" b="1" dirty="0" err="1">
                <a:solidFill>
                  <a:schemeClr val="bg1"/>
                </a:solidFill>
              </a:rPr>
              <a:t>www.darthworkgroup.com</a:t>
            </a:r>
            <a:endParaRPr lang="en-US" sz="1400" b="1" dirty="0">
              <a:solidFill>
                <a:schemeClr val="bg1"/>
              </a:solidFill>
            </a:endParaRPr>
          </a:p>
        </p:txBody>
      </p:sp>
      <p:sp>
        <p:nvSpPr>
          <p:cNvPr id="15" name="TextBox 14"/>
          <p:cNvSpPr txBox="1"/>
          <p:nvPr/>
        </p:nvSpPr>
        <p:spPr>
          <a:xfrm flipH="1">
            <a:off x="2480501" y="4748221"/>
            <a:ext cx="6377067" cy="307777"/>
          </a:xfrm>
          <a:prstGeom prst="rect">
            <a:avLst/>
          </a:prstGeom>
          <a:noFill/>
        </p:spPr>
        <p:txBody>
          <a:bodyPr wrap="square" rtlCol="0">
            <a:spAutoFit/>
          </a:bodyPr>
          <a:lstStyle/>
          <a:p>
            <a:r>
              <a:rPr lang="en-US" sz="1400" b="1" dirty="0" err="1">
                <a:solidFill>
                  <a:schemeClr val="bg1"/>
                </a:solidFill>
              </a:rPr>
              <a:t>www.darthworkgroup.com</a:t>
            </a:r>
            <a:endParaRPr lang="en-US" sz="1400" b="1" dirty="0">
              <a:solidFill>
                <a:schemeClr val="bg1"/>
              </a:solidFill>
            </a:endParaRPr>
          </a:p>
        </p:txBody>
      </p:sp>
      <p:pic>
        <p:nvPicPr>
          <p:cNvPr id="8" name="Picture 7">
            <a:extLst>
              <a:ext uri="{FF2B5EF4-FFF2-40B4-BE49-F238E27FC236}">
                <a16:creationId xmlns:a16="http://schemas.microsoft.com/office/drawing/2014/main" id="{1F4A33E6-5765-144B-BB9E-E9B85276960B}"/>
              </a:ext>
            </a:extLst>
          </p:cNvPr>
          <p:cNvPicPr>
            <a:picLocks noChangeAspect="1"/>
          </p:cNvPicPr>
          <p:nvPr/>
        </p:nvPicPr>
        <p:blipFill>
          <a:blip r:embed="rId6"/>
          <a:stretch>
            <a:fillRect/>
          </a:stretch>
        </p:blipFill>
        <p:spPr>
          <a:xfrm>
            <a:off x="322243" y="4980651"/>
            <a:ext cx="948267" cy="901700"/>
          </a:xfrm>
          <a:prstGeom prst="rect">
            <a:avLst/>
          </a:prstGeom>
        </p:spPr>
      </p:pic>
    </p:spTree>
    <p:extLst>
      <p:ext uri="{BB962C8B-B14F-4D97-AF65-F5344CB8AC3E}">
        <p14:creationId xmlns:p14="http://schemas.microsoft.com/office/powerpoint/2010/main" val="2574352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2nd_First slide">
    <p:bg>
      <p:bgPr>
        <a:solidFill>
          <a:srgbClr val="009999"/>
        </a:solidFill>
        <a:effectLst/>
      </p:bgPr>
    </p:bg>
    <p:spTree>
      <p:nvGrpSpPr>
        <p:cNvPr id="1" name=""/>
        <p:cNvGrpSpPr/>
        <p:nvPr/>
      </p:nvGrpSpPr>
      <p:grpSpPr>
        <a:xfrm>
          <a:off x="0" y="0"/>
          <a:ext cx="0" cy="0"/>
          <a:chOff x="0" y="0"/>
          <a:chExt cx="0" cy="0"/>
        </a:xfrm>
      </p:grpSpPr>
      <p:sp>
        <p:nvSpPr>
          <p:cNvPr id="20" name="Rectangle 19"/>
          <p:cNvSpPr/>
          <p:nvPr/>
        </p:nvSpPr>
        <p:spPr>
          <a:xfrm>
            <a:off x="2447595" y="818458"/>
            <a:ext cx="9744405" cy="576064"/>
          </a:xfrm>
          <a:prstGeom prst="rect">
            <a:avLst/>
          </a:prstGeom>
          <a:solidFill>
            <a:srgbClr val="FEF8F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nl-NL" sz="2000" b="1" dirty="0" err="1">
                <a:solidFill>
                  <a:srgbClr val="004D99"/>
                </a:solidFill>
              </a:rPr>
              <a:t>Acknowledgements</a:t>
            </a:r>
            <a:r>
              <a:rPr lang="nl-NL" sz="2000" b="1" baseline="0" dirty="0">
                <a:solidFill>
                  <a:srgbClr val="004D99"/>
                </a:solidFill>
              </a:rPr>
              <a:t> </a:t>
            </a:r>
            <a:r>
              <a:rPr lang="nl-NL" sz="2000" b="1" baseline="0" dirty="0" err="1">
                <a:solidFill>
                  <a:srgbClr val="004D99"/>
                </a:solidFill>
              </a:rPr>
              <a:t>and</a:t>
            </a:r>
            <a:r>
              <a:rPr lang="nl-NL" sz="2000" b="1" baseline="0" dirty="0">
                <a:solidFill>
                  <a:srgbClr val="004D99"/>
                </a:solidFill>
              </a:rPr>
              <a:t> </a:t>
            </a:r>
            <a:r>
              <a:rPr lang="nl-NL" sz="2000" b="1" baseline="0" dirty="0" err="1">
                <a:solidFill>
                  <a:srgbClr val="004D99"/>
                </a:solidFill>
              </a:rPr>
              <a:t>attributions</a:t>
            </a:r>
            <a:endParaRPr lang="en-GB" sz="2000" b="1" dirty="0">
              <a:solidFill>
                <a:srgbClr val="004D99"/>
              </a:solidFill>
            </a:endParaRPr>
          </a:p>
        </p:txBody>
      </p:sp>
      <p:sp>
        <p:nvSpPr>
          <p:cNvPr id="13" name="Footer Placeholder 4"/>
          <p:cNvSpPr>
            <a:spLocks noGrp="1"/>
          </p:cNvSpPr>
          <p:nvPr>
            <p:ph type="ftr" sz="quarter" idx="3"/>
          </p:nvPr>
        </p:nvSpPr>
        <p:spPr>
          <a:xfrm>
            <a:off x="865717" y="6481912"/>
            <a:ext cx="6382411" cy="374587"/>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14" name="Slide Number Placeholder 2"/>
          <p:cNvSpPr>
            <a:spLocks noGrp="1"/>
          </p:cNvSpPr>
          <p:nvPr>
            <p:ph type="sldNum" sz="quarter" idx="11"/>
          </p:nvPr>
        </p:nvSpPr>
        <p:spPr>
          <a:xfrm>
            <a:off x="11413152" y="6453336"/>
            <a:ext cx="731520" cy="396240"/>
          </a:xfrm>
          <a:ln>
            <a:noFill/>
          </a:ln>
        </p:spPr>
        <p:txBody>
          <a:bodyPr/>
          <a:lstStyle>
            <a:lvl1pPr>
              <a:defRPr>
                <a:solidFill>
                  <a:schemeClr val="bg1"/>
                </a:solidFill>
              </a:defRPr>
            </a:lvl1pPr>
          </a:lstStyle>
          <a:p>
            <a:fld id="{0798D939-2D9E-2142-A80A-FFDECD1E5A9B}" type="slidenum">
              <a:rPr lang="en-US" smtClean="0"/>
              <a:t>‹#›</a:t>
            </a:fld>
            <a:endParaRPr lang="en-US"/>
          </a:p>
        </p:txBody>
      </p:sp>
      <p:sp>
        <p:nvSpPr>
          <p:cNvPr id="16" name="TextBox 15"/>
          <p:cNvSpPr txBox="1"/>
          <p:nvPr/>
        </p:nvSpPr>
        <p:spPr>
          <a:xfrm>
            <a:off x="871763" y="5807006"/>
            <a:ext cx="10466724" cy="507831"/>
          </a:xfrm>
          <a:prstGeom prst="rect">
            <a:avLst/>
          </a:prstGeom>
          <a:noFill/>
        </p:spPr>
        <p:txBody>
          <a:bodyPr wrap="square" rtlCol="0">
            <a:spAutoFit/>
          </a:bodyPr>
          <a:lstStyle/>
          <a:p>
            <a:r>
              <a:rPr lang="en-US" sz="900" b="1" i="0" kern="1200" dirty="0">
                <a:solidFill>
                  <a:schemeClr val="bg1"/>
                </a:solidFill>
                <a:effectLst/>
                <a:latin typeface="+mn-lt"/>
                <a:ea typeface="+mn-ea"/>
                <a:cs typeface="+mn-cs"/>
              </a:rPr>
              <a:t>© Copyright 2017, THE HOSPITAL FOR SICK CHILDREN AND THE COLLABORATING INSTITUTIONS.</a:t>
            </a:r>
            <a:r>
              <a:rPr lang="en-US" sz="900" b="0" i="0" kern="1200" dirty="0">
                <a:solidFill>
                  <a:schemeClr val="bg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900" b="0" i="0" kern="1200" dirty="0">
                <a:solidFill>
                  <a:schemeClr val="bg1"/>
                </a:solidFill>
                <a:effectLst/>
                <a:latin typeface="+mn-lt"/>
                <a:ea typeface="+mn-ea"/>
                <a:cs typeface="+mn-cs"/>
              </a:rPr>
              <a:t>All rights reserved in Canada, the United States and worldwide. Copyright, trademarks, trade names and any and all associated intellectual property are exclusively owned by THE HOSPITAL FOR Sick CHILDREN and the collaborating institutions. These materials may be used, reproduced, modified, distributed and adapted with proper attribution.  </a:t>
            </a:r>
            <a:endParaRPr lang="en-GB" sz="900" dirty="0">
              <a:solidFill>
                <a:schemeClr val="bg1"/>
              </a:solidFill>
            </a:endParaRPr>
          </a:p>
        </p:txBody>
      </p:sp>
      <p:sp>
        <p:nvSpPr>
          <p:cNvPr id="2" name="AutoShape 14" descr="Image result for hospital for sick children toronto vector logo"/>
          <p:cNvSpPr>
            <a:spLocks noChangeAspect="1" noChangeArrowheads="1"/>
          </p:cNvSpPr>
          <p:nvPr/>
        </p:nvSpPr>
        <p:spPr bwMode="auto">
          <a:xfrm>
            <a:off x="207433" y="-144463"/>
            <a:ext cx="4064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sz="1800"/>
          </a:p>
        </p:txBody>
      </p:sp>
      <p:sp>
        <p:nvSpPr>
          <p:cNvPr id="4" name="AutoShape 16" descr="Image result for sick kids vector logo wiki"/>
          <p:cNvSpPr>
            <a:spLocks noChangeAspect="1" noChangeArrowheads="1"/>
          </p:cNvSpPr>
          <p:nvPr/>
        </p:nvSpPr>
        <p:spPr bwMode="auto">
          <a:xfrm>
            <a:off x="410633" y="7938"/>
            <a:ext cx="4064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sz="1800"/>
          </a:p>
        </p:txBody>
      </p:sp>
      <p:sp>
        <p:nvSpPr>
          <p:cNvPr id="6" name="Rectangle 5"/>
          <p:cNvSpPr/>
          <p:nvPr/>
        </p:nvSpPr>
        <p:spPr>
          <a:xfrm rot="16200000" flipV="1">
            <a:off x="-1098375" y="1658773"/>
            <a:ext cx="3024336" cy="4001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15" name="Subtitle 2"/>
          <p:cNvSpPr>
            <a:spLocks noGrp="1"/>
          </p:cNvSpPr>
          <p:nvPr>
            <p:ph type="subTitle" idx="1" hasCustomPrompt="1"/>
          </p:nvPr>
        </p:nvSpPr>
        <p:spPr>
          <a:xfrm>
            <a:off x="2447595" y="1628800"/>
            <a:ext cx="9409045" cy="1066800"/>
          </a:xfrm>
        </p:spPr>
        <p:txBody>
          <a:bodyPr anchor="t">
            <a:normAutofit/>
          </a:bodyPr>
          <a:lstStyle>
            <a:lvl1pPr marL="0" indent="0" algn="l">
              <a:buNone/>
              <a:defRPr sz="2000">
                <a:solidFill>
                  <a:srgbClr val="FEF8F3"/>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citations</a:t>
            </a:r>
          </a:p>
          <a:p>
            <a:endParaRPr lang="en-US" dirty="0"/>
          </a:p>
        </p:txBody>
      </p:sp>
      <p:pic>
        <p:nvPicPr>
          <p:cNvPr id="17" name="Picture 17" descr="\\storage.erasmusmc.nl\m\MyDocs\478030\My Documents\Desktop\The_Hospital_for_Sick_Children-logo-30EAA69EAC-seeklogo.com.png">
            <a:extLst>
              <a:ext uri="{FF2B5EF4-FFF2-40B4-BE49-F238E27FC236}">
                <a16:creationId xmlns:a16="http://schemas.microsoft.com/office/drawing/2014/main" id="{CF27B3EC-A2BB-BF47-807D-F49D56E854F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363844" y="5323650"/>
            <a:ext cx="1632000" cy="367200"/>
          </a:xfrm>
          <a:prstGeom prst="rect">
            <a:avLst/>
          </a:prstGeom>
          <a:noFill/>
          <a:extLst>
            <a:ext uri="{909E8E84-426E-40dd-AFC4-6F175D3DCCD1}">
              <a14:hiddenFill xmlns:a14="http://schemas.microsoft.com/office/drawing/2010/main" xmlns="">
                <a:solidFill>
                  <a:srgbClr val="FFFFFF"/>
                </a:solidFill>
              </a14:hiddenFill>
            </a:ext>
          </a:extLst>
        </p:spPr>
      </p:pic>
      <p:pic>
        <p:nvPicPr>
          <p:cNvPr id="18" name="Picture 18" descr="\\storage.erasmusmc.nl\m\MyDocs\478030\My Documents\Desktop\Pitt_logo.gif">
            <a:extLst>
              <a:ext uri="{FF2B5EF4-FFF2-40B4-BE49-F238E27FC236}">
                <a16:creationId xmlns:a16="http://schemas.microsoft.com/office/drawing/2014/main" id="{00A49943-5F21-B54A-A2B4-A5A1C9A0255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71335" y="5255703"/>
            <a:ext cx="3552000" cy="508713"/>
          </a:xfrm>
          <a:prstGeom prst="rect">
            <a:avLst/>
          </a:prstGeom>
          <a:noFill/>
          <a:extLst>
            <a:ext uri="{909E8E84-426E-40dd-AFC4-6F175D3DCCD1}">
              <a14:hiddenFill xmlns:a14="http://schemas.microsoft.com/office/drawing/2010/main" xmlns="">
                <a:solidFill>
                  <a:srgbClr val="FFFFFF"/>
                </a:solidFill>
              </a14:hiddenFill>
            </a:ext>
          </a:extLst>
        </p:spPr>
      </p:pic>
      <p:pic>
        <p:nvPicPr>
          <p:cNvPr id="19" name="Picture 2">
            <a:extLst>
              <a:ext uri="{FF2B5EF4-FFF2-40B4-BE49-F238E27FC236}">
                <a16:creationId xmlns:a16="http://schemas.microsoft.com/office/drawing/2014/main" id="{EBC3F8F5-94B4-374C-89B8-A540DEABFD86}"/>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02633" y="5306390"/>
            <a:ext cx="1728193" cy="38435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21" name="Picture 3">
            <a:extLst>
              <a:ext uri="{FF2B5EF4-FFF2-40B4-BE49-F238E27FC236}">
                <a16:creationId xmlns:a16="http://schemas.microsoft.com/office/drawing/2014/main" id="{A92E0873-0222-DD44-AB65-7234C4A77D1C}"/>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581979" y="5306115"/>
            <a:ext cx="2688000" cy="41571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22" name="Picture 21">
            <a:extLst>
              <a:ext uri="{FF2B5EF4-FFF2-40B4-BE49-F238E27FC236}">
                <a16:creationId xmlns:a16="http://schemas.microsoft.com/office/drawing/2014/main" id="{39A9191D-B4FE-9145-A2D5-98FB80FC7F53}"/>
              </a:ext>
            </a:extLst>
          </p:cNvPr>
          <p:cNvPicPr>
            <a:picLocks noChangeAspect="1"/>
          </p:cNvPicPr>
          <p:nvPr/>
        </p:nvPicPr>
        <p:blipFill>
          <a:blip r:embed="rId6"/>
          <a:stretch>
            <a:fillRect/>
          </a:stretch>
        </p:blipFill>
        <p:spPr>
          <a:xfrm>
            <a:off x="322243" y="4980651"/>
            <a:ext cx="948267" cy="901700"/>
          </a:xfrm>
          <a:prstGeom prst="rect">
            <a:avLst/>
          </a:prstGeom>
        </p:spPr>
      </p:pic>
    </p:spTree>
    <p:extLst>
      <p:ext uri="{BB962C8B-B14F-4D97-AF65-F5344CB8AC3E}">
        <p14:creationId xmlns:p14="http://schemas.microsoft.com/office/powerpoint/2010/main" val="7552465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el en objec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120576" y="274638"/>
            <a:ext cx="10160000" cy="1143000"/>
          </a:xfrm>
        </p:spPr>
        <p:txBody>
          <a:bodyPr/>
          <a:lstStyle>
            <a:lvl1pPr>
              <a:defRPr sz="4000"/>
            </a:lvl1pPr>
          </a:lstStyle>
          <a:p>
            <a:r>
              <a:rPr lang="en-US"/>
              <a:t>Click to edit Master title style</a:t>
            </a:r>
            <a:endParaRPr lang="en-US" dirty="0"/>
          </a:p>
        </p:txBody>
      </p:sp>
      <p:sp>
        <p:nvSpPr>
          <p:cNvPr id="3" name="Content Placeholder 2"/>
          <p:cNvSpPr>
            <a:spLocks noGrp="1"/>
          </p:cNvSpPr>
          <p:nvPr>
            <p:ph idx="1"/>
          </p:nvPr>
        </p:nvSpPr>
        <p:spPr>
          <a:xfrm>
            <a:off x="1120576" y="1417638"/>
            <a:ext cx="10160000" cy="49831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DFCD08C-45F2-4972-B58E-0165F8DD73B3}" type="datetime1">
              <a:rPr lang="en-US" smtClean="0"/>
              <a:t>12/7/2022</a:t>
            </a:fld>
            <a:endParaRPr lang="en-US"/>
          </a:p>
        </p:txBody>
      </p:sp>
      <p:sp>
        <p:nvSpPr>
          <p:cNvPr id="6" name="Slide Number Placeholder 5"/>
          <p:cNvSpPr>
            <a:spLocks noGrp="1"/>
          </p:cNvSpPr>
          <p:nvPr>
            <p:ph type="sldNum" sz="quarter" idx="12"/>
          </p:nvPr>
        </p:nvSpPr>
        <p:spPr/>
        <p:txBody>
          <a:bodyPr/>
          <a:lstStyle/>
          <a:p>
            <a:fld id="{0798D939-2D9E-2142-A80A-FFDECD1E5A9B}" type="slidenum">
              <a:rPr lang="en-US" smtClean="0"/>
              <a:t>‹#›</a:t>
            </a:fld>
            <a:endParaRPr lang="en-US"/>
          </a:p>
        </p:txBody>
      </p:sp>
      <p:sp>
        <p:nvSpPr>
          <p:cNvPr id="7" name="Footer Placeholder 4"/>
          <p:cNvSpPr>
            <a:spLocks noGrp="1"/>
          </p:cNvSpPr>
          <p:nvPr>
            <p:ph type="ftr" sz="quarter" idx="3"/>
          </p:nvPr>
        </p:nvSpPr>
        <p:spPr>
          <a:xfrm>
            <a:off x="865717" y="6481912"/>
            <a:ext cx="6382411" cy="374587"/>
          </a:xfrm>
          <a:prstGeom prst="rect">
            <a:avLst/>
          </a:prstGeom>
        </p:spPr>
        <p:txBody>
          <a:bodyPr vert="horz" lIns="91440" tIns="45720" rIns="91440" bIns="45720" rtlCol="0" anchor="ctr"/>
          <a:lstStyle>
            <a:lvl1pPr algn="l">
              <a:defRPr sz="1200">
                <a:solidFill>
                  <a:srgbClr val="009999"/>
                </a:solidFill>
              </a:defRPr>
            </a:lvl1pPr>
          </a:lstStyle>
          <a:p>
            <a:endParaRPr lang="en-US"/>
          </a:p>
        </p:txBody>
      </p:sp>
    </p:spTree>
    <p:extLst>
      <p:ext uri="{BB962C8B-B14F-4D97-AF65-F5344CB8AC3E}">
        <p14:creationId xmlns:p14="http://schemas.microsoft.com/office/powerpoint/2010/main" val="3771164568"/>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1163671" y="4918521"/>
            <a:ext cx="10212916" cy="1168400"/>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1163671" y="3284984"/>
            <a:ext cx="8180916"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6A92A12-140A-45AD-91E4-8A60410740A7}" type="datetime1">
              <a:rPr lang="en-US" smtClean="0"/>
              <a:t>12/7/2022</a:t>
            </a:fld>
            <a:endParaRPr lang="en-US"/>
          </a:p>
        </p:txBody>
      </p:sp>
      <p:sp>
        <p:nvSpPr>
          <p:cNvPr id="6" name="Slide Number Placeholder 5"/>
          <p:cNvSpPr>
            <a:spLocks noGrp="1"/>
          </p:cNvSpPr>
          <p:nvPr>
            <p:ph type="sldNum" sz="quarter" idx="12"/>
          </p:nvPr>
        </p:nvSpPr>
        <p:spPr/>
        <p:txBody>
          <a:bodyPr/>
          <a:lstStyle/>
          <a:p>
            <a:fld id="{0798D939-2D9E-2142-A80A-FFDECD1E5A9B}" type="slidenum">
              <a:rPr lang="en-US" smtClean="0"/>
              <a:t>‹#›</a:t>
            </a:fld>
            <a:endParaRPr lang="en-US"/>
          </a:p>
        </p:txBody>
      </p:sp>
      <p:sp>
        <p:nvSpPr>
          <p:cNvPr id="7" name="Footer Placeholder 4"/>
          <p:cNvSpPr>
            <a:spLocks noGrp="1"/>
          </p:cNvSpPr>
          <p:nvPr>
            <p:ph type="ftr" sz="quarter" idx="3"/>
          </p:nvPr>
        </p:nvSpPr>
        <p:spPr>
          <a:xfrm>
            <a:off x="865717" y="6481912"/>
            <a:ext cx="6382411" cy="374587"/>
          </a:xfrm>
          <a:prstGeom prst="rect">
            <a:avLst/>
          </a:prstGeom>
        </p:spPr>
        <p:txBody>
          <a:bodyPr vert="horz" lIns="91440" tIns="45720" rIns="91440" bIns="45720" rtlCol="0" anchor="ctr"/>
          <a:lstStyle>
            <a:lvl1pPr algn="l">
              <a:defRPr sz="1200">
                <a:solidFill>
                  <a:srgbClr val="009999"/>
                </a:solidFill>
              </a:defRPr>
            </a:lvl1pPr>
          </a:lstStyle>
          <a:p>
            <a:endParaRPr lang="en-US"/>
          </a:p>
        </p:txBody>
      </p:sp>
    </p:spTree>
    <p:extLst>
      <p:ext uri="{BB962C8B-B14F-4D97-AF65-F5344CB8AC3E}">
        <p14:creationId xmlns:p14="http://schemas.microsoft.com/office/powerpoint/2010/main" val="7039922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2" name="Title 1"/>
          <p:cNvSpPr>
            <a:spLocks noGrp="1"/>
          </p:cNvSpPr>
          <p:nvPr>
            <p:ph type="title"/>
          </p:nvPr>
        </p:nvSpPr>
        <p:spPr>
          <a:xfrm>
            <a:off x="1120576" y="274638"/>
            <a:ext cx="10160000" cy="11430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120576"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3776"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2746EDC-9F92-40D0-8564-FB2328CFB04E}" type="datetime1">
              <a:rPr lang="en-US" smtClean="0"/>
              <a:t>12/7/2022</a:t>
            </a:fld>
            <a:endParaRPr lang="en-US"/>
          </a:p>
        </p:txBody>
      </p:sp>
      <p:sp>
        <p:nvSpPr>
          <p:cNvPr id="7" name="Slide Number Placeholder 6"/>
          <p:cNvSpPr>
            <a:spLocks noGrp="1"/>
          </p:cNvSpPr>
          <p:nvPr>
            <p:ph type="sldNum" sz="quarter" idx="12"/>
          </p:nvPr>
        </p:nvSpPr>
        <p:spPr/>
        <p:txBody>
          <a:bodyPr/>
          <a:lstStyle/>
          <a:p>
            <a:fld id="{0798D939-2D9E-2142-A80A-FFDECD1E5A9B}" type="slidenum">
              <a:rPr lang="en-US" smtClean="0"/>
              <a:t>‹#›</a:t>
            </a:fld>
            <a:endParaRPr lang="en-US"/>
          </a:p>
        </p:txBody>
      </p:sp>
      <p:sp>
        <p:nvSpPr>
          <p:cNvPr id="8" name="Footer Placeholder 4"/>
          <p:cNvSpPr>
            <a:spLocks noGrp="1"/>
          </p:cNvSpPr>
          <p:nvPr>
            <p:ph type="ftr" sz="quarter" idx="3"/>
          </p:nvPr>
        </p:nvSpPr>
        <p:spPr>
          <a:xfrm>
            <a:off x="865717" y="6481912"/>
            <a:ext cx="6382411" cy="374587"/>
          </a:xfrm>
          <a:prstGeom prst="rect">
            <a:avLst/>
          </a:prstGeom>
        </p:spPr>
        <p:txBody>
          <a:bodyPr vert="horz" lIns="91440" tIns="45720" rIns="91440" bIns="45720" rtlCol="0" anchor="ctr"/>
          <a:lstStyle>
            <a:lvl1pPr algn="l">
              <a:defRPr sz="1200">
                <a:solidFill>
                  <a:srgbClr val="009999"/>
                </a:solidFill>
              </a:defRPr>
            </a:lvl1pPr>
          </a:lstStyle>
          <a:p>
            <a:endParaRPr lang="en-US"/>
          </a:p>
        </p:txBody>
      </p:sp>
    </p:spTree>
    <p:extLst>
      <p:ext uri="{BB962C8B-B14F-4D97-AF65-F5344CB8AC3E}">
        <p14:creationId xmlns:p14="http://schemas.microsoft.com/office/powerpoint/2010/main" val="3243550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1120576" y="274638"/>
            <a:ext cx="10160000" cy="11430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20576"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20576"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3776"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03776"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96C3F91-7C8C-4FDC-BEC9-93A5968DD22D}" type="datetime1">
              <a:rPr lang="en-US" smtClean="0"/>
              <a:t>12/7/2022</a:t>
            </a:fld>
            <a:endParaRPr lang="en-US"/>
          </a:p>
        </p:txBody>
      </p:sp>
      <p:sp>
        <p:nvSpPr>
          <p:cNvPr id="9" name="Slide Number Placeholder 8"/>
          <p:cNvSpPr>
            <a:spLocks noGrp="1"/>
          </p:cNvSpPr>
          <p:nvPr>
            <p:ph type="sldNum" sz="quarter" idx="12"/>
          </p:nvPr>
        </p:nvSpPr>
        <p:spPr/>
        <p:txBody>
          <a:bodyPr/>
          <a:lstStyle/>
          <a:p>
            <a:fld id="{0798D939-2D9E-2142-A80A-FFDECD1E5A9B}" type="slidenum">
              <a:rPr lang="en-US" smtClean="0"/>
              <a:t>‹#›</a:t>
            </a:fld>
            <a:endParaRPr lang="en-US"/>
          </a:p>
        </p:txBody>
      </p:sp>
      <p:sp>
        <p:nvSpPr>
          <p:cNvPr id="10" name="Footer Placeholder 4"/>
          <p:cNvSpPr>
            <a:spLocks noGrp="1"/>
          </p:cNvSpPr>
          <p:nvPr>
            <p:ph type="ftr" sz="quarter" idx="13"/>
          </p:nvPr>
        </p:nvSpPr>
        <p:spPr>
          <a:xfrm>
            <a:off x="865717" y="6481912"/>
            <a:ext cx="6382411" cy="374587"/>
          </a:xfrm>
          <a:prstGeom prst="rect">
            <a:avLst/>
          </a:prstGeom>
        </p:spPr>
        <p:txBody>
          <a:bodyPr vert="horz" lIns="91440" tIns="45720" rIns="91440" bIns="45720" rtlCol="0" anchor="ctr"/>
          <a:lstStyle>
            <a:lvl1pPr algn="l">
              <a:defRPr sz="1200">
                <a:solidFill>
                  <a:srgbClr val="009999"/>
                </a:solidFill>
              </a:defRPr>
            </a:lvl1pPr>
          </a:lstStyle>
          <a:p>
            <a:endParaRPr lang="en-US"/>
          </a:p>
        </p:txBody>
      </p:sp>
    </p:spTree>
    <p:extLst>
      <p:ext uri="{BB962C8B-B14F-4D97-AF65-F5344CB8AC3E}">
        <p14:creationId xmlns:p14="http://schemas.microsoft.com/office/powerpoint/2010/main" val="25270131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216587" y="274638"/>
            <a:ext cx="10160000" cy="1143000"/>
          </a:xfrm>
        </p:spPr>
        <p:txBody>
          <a:bodyPr/>
          <a:lstStyle/>
          <a:p>
            <a:r>
              <a:rPr lang="en-US"/>
              <a:t>Click to edit Master title style</a:t>
            </a:r>
            <a:endParaRPr lang="en-US" dirty="0"/>
          </a:p>
        </p:txBody>
      </p:sp>
      <p:sp>
        <p:nvSpPr>
          <p:cNvPr id="5" name="Date Placeholder 4"/>
          <p:cNvSpPr>
            <a:spLocks noGrp="1"/>
          </p:cNvSpPr>
          <p:nvPr>
            <p:ph type="dt" sz="half" idx="10"/>
          </p:nvPr>
        </p:nvSpPr>
        <p:spPr/>
        <p:txBody>
          <a:bodyPr/>
          <a:lstStyle/>
          <a:p>
            <a:fld id="{ED7B798B-8967-4EDE-918B-8E7C60DB7AA6}" type="datetime1">
              <a:rPr lang="en-US" smtClean="0"/>
              <a:t>12/7/2022</a:t>
            </a:fld>
            <a:endParaRPr lang="en-US"/>
          </a:p>
        </p:txBody>
      </p:sp>
      <p:sp>
        <p:nvSpPr>
          <p:cNvPr id="7" name="Slide Number Placeholder 6"/>
          <p:cNvSpPr>
            <a:spLocks noGrp="1"/>
          </p:cNvSpPr>
          <p:nvPr>
            <p:ph type="sldNum" sz="quarter" idx="12"/>
          </p:nvPr>
        </p:nvSpPr>
        <p:spPr/>
        <p:txBody>
          <a:bodyPr/>
          <a:lstStyle/>
          <a:p>
            <a:fld id="{0798D939-2D9E-2142-A80A-FFDECD1E5A9B}" type="slidenum">
              <a:rPr lang="en-US" smtClean="0"/>
              <a:t>‹#›</a:t>
            </a:fld>
            <a:endParaRPr lang="en-US"/>
          </a:p>
        </p:txBody>
      </p:sp>
      <p:sp>
        <p:nvSpPr>
          <p:cNvPr id="9" name="Footer Placeholder 4"/>
          <p:cNvSpPr>
            <a:spLocks noGrp="1"/>
          </p:cNvSpPr>
          <p:nvPr>
            <p:ph type="ftr" sz="quarter" idx="3"/>
          </p:nvPr>
        </p:nvSpPr>
        <p:spPr>
          <a:xfrm>
            <a:off x="865717" y="6481912"/>
            <a:ext cx="6382411" cy="374587"/>
          </a:xfrm>
          <a:prstGeom prst="rect">
            <a:avLst/>
          </a:prstGeom>
        </p:spPr>
        <p:txBody>
          <a:bodyPr vert="horz" lIns="91440" tIns="45720" rIns="91440" bIns="45720" rtlCol="0" anchor="ctr"/>
          <a:lstStyle>
            <a:lvl1pPr algn="l">
              <a:defRPr sz="1200">
                <a:solidFill>
                  <a:srgbClr val="009999"/>
                </a:solidFill>
              </a:defRPr>
            </a:lvl1pPr>
          </a:lstStyle>
          <a:p>
            <a:endParaRPr lang="en-US"/>
          </a:p>
        </p:txBody>
      </p:sp>
    </p:spTree>
    <p:extLst>
      <p:ext uri="{BB962C8B-B14F-4D97-AF65-F5344CB8AC3E}">
        <p14:creationId xmlns:p14="http://schemas.microsoft.com/office/powerpoint/2010/main" val="3581973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5BCF9E-F679-44BC-9990-211693B5077A}" type="datetime1">
              <a:rPr lang="en-US" smtClean="0"/>
              <a:t>12/7/2022</a:t>
            </a:fld>
            <a:endParaRPr lang="en-US"/>
          </a:p>
        </p:txBody>
      </p:sp>
      <p:sp>
        <p:nvSpPr>
          <p:cNvPr id="4" name="Slide Number Placeholder 3"/>
          <p:cNvSpPr>
            <a:spLocks noGrp="1"/>
          </p:cNvSpPr>
          <p:nvPr>
            <p:ph type="sldNum" sz="quarter" idx="12"/>
          </p:nvPr>
        </p:nvSpPr>
        <p:spPr/>
        <p:txBody>
          <a:bodyPr/>
          <a:lstStyle/>
          <a:p>
            <a:fld id="{0798D939-2D9E-2142-A80A-FFDECD1E5A9B}" type="slidenum">
              <a:rPr lang="en-US" smtClean="0"/>
              <a:t>‹#›</a:t>
            </a:fld>
            <a:endParaRPr lang="en-US"/>
          </a:p>
        </p:txBody>
      </p:sp>
      <p:sp>
        <p:nvSpPr>
          <p:cNvPr id="5" name="Footer Placeholder 4"/>
          <p:cNvSpPr>
            <a:spLocks noGrp="1"/>
          </p:cNvSpPr>
          <p:nvPr>
            <p:ph type="ftr" sz="quarter" idx="3"/>
          </p:nvPr>
        </p:nvSpPr>
        <p:spPr>
          <a:xfrm>
            <a:off x="865717" y="6481912"/>
            <a:ext cx="6382411" cy="374587"/>
          </a:xfrm>
          <a:prstGeom prst="rect">
            <a:avLst/>
          </a:prstGeom>
        </p:spPr>
        <p:txBody>
          <a:bodyPr vert="horz" lIns="91440" tIns="45720" rIns="91440" bIns="45720" rtlCol="0" anchor="ctr"/>
          <a:lstStyle>
            <a:lvl1pPr algn="l">
              <a:defRPr sz="1200">
                <a:solidFill>
                  <a:srgbClr val="009999"/>
                </a:solidFill>
              </a:defRPr>
            </a:lvl1pPr>
          </a:lstStyle>
          <a:p>
            <a:endParaRPr lang="en-US"/>
          </a:p>
        </p:txBody>
      </p:sp>
    </p:spTree>
    <p:extLst>
      <p:ext uri="{BB962C8B-B14F-4D97-AF65-F5344CB8AC3E}">
        <p14:creationId xmlns:p14="http://schemas.microsoft.com/office/powerpoint/2010/main" val="18059981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95467" y="274638"/>
            <a:ext cx="10160000" cy="1143000"/>
          </a:xfrm>
          <a:prstGeom prst="rect">
            <a:avLst/>
          </a:prstGeom>
        </p:spPr>
        <p:txBody>
          <a:bodyPr vert="horz" lIns="91440" tIns="45720" rIns="91440" bIns="45720" rtlCol="0" anchor="ctr">
            <a:noAutofit/>
          </a:bodyPr>
          <a:lstStyle/>
          <a:p>
            <a:r>
              <a:rPr lang="nl-NL"/>
              <a:t>Titelstijl van model bewerken</a:t>
            </a:r>
            <a:endParaRPr lang="en-US" dirty="0"/>
          </a:p>
        </p:txBody>
      </p:sp>
      <p:sp>
        <p:nvSpPr>
          <p:cNvPr id="3" name="Text Placeholder 2"/>
          <p:cNvSpPr>
            <a:spLocks noGrp="1"/>
          </p:cNvSpPr>
          <p:nvPr>
            <p:ph type="body" idx="1"/>
          </p:nvPr>
        </p:nvSpPr>
        <p:spPr>
          <a:xfrm>
            <a:off x="1312597" y="1600200"/>
            <a:ext cx="10160000" cy="4800600"/>
          </a:xfrm>
          <a:prstGeom prst="rect">
            <a:avLst/>
          </a:prstGeom>
        </p:spPr>
        <p:txBody>
          <a:bodyPr vert="horz" lIns="91440" tIns="45720" rIns="91440" bIns="45720" rtlCol="0">
            <a:normAutofit/>
          </a:body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Rectangle 6"/>
          <p:cNvSpPr/>
          <p:nvPr/>
        </p:nvSpPr>
        <p:spPr>
          <a:xfrm>
            <a:off x="-30423" y="0"/>
            <a:ext cx="914400" cy="6859728"/>
          </a:xfrm>
          <a:prstGeom prst="rect">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6" name="Slide Number Placeholder 5"/>
          <p:cNvSpPr>
            <a:spLocks noGrp="1"/>
          </p:cNvSpPr>
          <p:nvPr>
            <p:ph type="sldNum" sz="quarter" idx="4"/>
          </p:nvPr>
        </p:nvSpPr>
        <p:spPr>
          <a:xfrm>
            <a:off x="11413152" y="6453336"/>
            <a:ext cx="73152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009999"/>
                </a:solidFill>
              </a:defRPr>
            </a:lvl1pPr>
          </a:lstStyle>
          <a:p>
            <a:fld id="{0798D939-2D9E-2142-A80A-FFDECD1E5A9B}" type="slidenum">
              <a:rPr lang="en-US" smtClean="0"/>
              <a:t>‹#›</a:t>
            </a:fld>
            <a:endParaRPr lang="en-US"/>
          </a:p>
        </p:txBody>
      </p:sp>
      <p:sp>
        <p:nvSpPr>
          <p:cNvPr id="5" name="Footer Placeholder 4"/>
          <p:cNvSpPr>
            <a:spLocks noGrp="1"/>
          </p:cNvSpPr>
          <p:nvPr>
            <p:ph type="ftr" sz="quarter" idx="3"/>
          </p:nvPr>
        </p:nvSpPr>
        <p:spPr>
          <a:xfrm>
            <a:off x="865717" y="6481912"/>
            <a:ext cx="8398635" cy="374587"/>
          </a:xfrm>
          <a:prstGeom prst="rect">
            <a:avLst/>
          </a:prstGeom>
        </p:spPr>
        <p:txBody>
          <a:bodyPr vert="horz" lIns="91440" tIns="45720" rIns="91440" bIns="45720" rtlCol="0" anchor="ctr"/>
          <a:lstStyle>
            <a:lvl1pPr algn="l">
              <a:defRPr sz="1200">
                <a:solidFill>
                  <a:srgbClr val="009999"/>
                </a:solidFill>
              </a:defRPr>
            </a:lvl1pPr>
          </a:lstStyle>
          <a:p>
            <a:endParaRPr lang="en-US"/>
          </a:p>
        </p:txBody>
      </p:sp>
      <p:sp>
        <p:nvSpPr>
          <p:cNvPr id="4" name="Date Placeholder 3"/>
          <p:cNvSpPr>
            <a:spLocks noGrp="1"/>
          </p:cNvSpPr>
          <p:nvPr>
            <p:ph type="dt" sz="half" idx="2"/>
          </p:nvPr>
        </p:nvSpPr>
        <p:spPr>
          <a:xfrm rot="16200000">
            <a:off x="-810682" y="5242560"/>
            <a:ext cx="2438399" cy="487680"/>
          </a:xfrm>
          <a:prstGeom prst="rect">
            <a:avLst/>
          </a:prstGeom>
        </p:spPr>
        <p:txBody>
          <a:bodyPr vert="horz" lIns="91440" tIns="45720" rIns="91440" bIns="45720" rtlCol="0" anchor="ctr"/>
          <a:lstStyle>
            <a:lvl1pPr algn="l">
              <a:defRPr sz="1200">
                <a:solidFill>
                  <a:schemeClr val="bg1"/>
                </a:solidFill>
              </a:defRPr>
            </a:lvl1pPr>
          </a:lstStyle>
          <a:p>
            <a:fld id="{F2BFDEF7-F228-4136-A2A2-5D84383ABA85}" type="datetime1">
              <a:rPr lang="en-US" smtClean="0"/>
              <a:t>12/7/2022</a:t>
            </a:fld>
            <a:endParaRPr lang="en-US"/>
          </a:p>
        </p:txBody>
      </p:sp>
    </p:spTree>
    <p:extLst>
      <p:ext uri="{BB962C8B-B14F-4D97-AF65-F5344CB8AC3E}">
        <p14:creationId xmlns:p14="http://schemas.microsoft.com/office/powerpoint/2010/main" val="30319649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hdr="0" ftr="0" dt="0"/>
  <p:txStyles>
    <p:titleStyle>
      <a:lvl1pPr algn="l" defTabSz="914400" rtl="0" eaLnBrk="1" latinLnBrk="0" hangingPunct="1">
        <a:spcBef>
          <a:spcPct val="0"/>
        </a:spcBef>
        <a:buNone/>
        <a:defRPr sz="4600" kern="1200" cap="none" spc="-100" baseline="0">
          <a:ln>
            <a:noFill/>
          </a:ln>
          <a:solidFill>
            <a:schemeClr val="tx1"/>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SzPct val="100000"/>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SzPct val="100000"/>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SzPct val="100000"/>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SzPct val="100000"/>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SzPct val="100000"/>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4.xml"/><Relationship Id="rId4" Type="http://schemas.openxmlformats.org/officeDocument/2006/relationships/image" Target="../media/image17.png"/></Relationships>
</file>

<file path=ppt/slides/_rels/slide1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hyperlink" Target="https://shiny.rstudio.com/images/shiny-cheatsheet.pdf" TargetMode="External"/><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324224" y="3400425"/>
            <a:ext cx="7308280" cy="2107750"/>
          </a:xfrm>
        </p:spPr>
        <p:txBody>
          <a:bodyPr>
            <a:normAutofit/>
          </a:bodyPr>
          <a:lstStyle/>
          <a:p>
            <a:r>
              <a:rPr lang="en-US" dirty="0"/>
              <a:t>Decision Modeling for Public Health</a:t>
            </a:r>
          </a:p>
          <a:p>
            <a:endParaRPr lang="en-US" dirty="0"/>
          </a:p>
          <a:p>
            <a:r>
              <a:rPr lang="en-US" dirty="0"/>
              <a:t>November 2021</a:t>
            </a:r>
          </a:p>
          <a:p>
            <a:endParaRPr lang="en-US" dirty="0"/>
          </a:p>
        </p:txBody>
      </p:sp>
      <p:sp>
        <p:nvSpPr>
          <p:cNvPr id="4" name="Tijdelijke aanduiding voor dianummer 3"/>
          <p:cNvSpPr>
            <a:spLocks noGrp="1"/>
          </p:cNvSpPr>
          <p:nvPr>
            <p:ph type="sldNum" sz="quarter" idx="12"/>
          </p:nvPr>
        </p:nvSpPr>
        <p:spPr/>
        <p:txBody>
          <a:bodyPr/>
          <a:lstStyle/>
          <a:p>
            <a:fld id="{6F6CFCF5-3E37-0F40-BEC2-1413134B0080}" type="slidenum">
              <a:rPr lang="en-US">
                <a:latin typeface="Verdana"/>
              </a:rPr>
              <a:pPr/>
              <a:t>1</a:t>
            </a:fld>
            <a:endParaRPr lang="en-US">
              <a:latin typeface="Verdana"/>
            </a:endParaRPr>
          </a:p>
        </p:txBody>
      </p:sp>
      <p:sp>
        <p:nvSpPr>
          <p:cNvPr id="2" name="Title 1"/>
          <p:cNvSpPr>
            <a:spLocks noGrp="1"/>
          </p:cNvSpPr>
          <p:nvPr>
            <p:ph type="ctrTitle"/>
          </p:nvPr>
        </p:nvSpPr>
        <p:spPr>
          <a:xfrm>
            <a:off x="3324224" y="800102"/>
            <a:ext cx="7308280" cy="2228849"/>
          </a:xfrm>
        </p:spPr>
        <p:txBody>
          <a:bodyPr anchor="ctr" anchorCtr="0"/>
          <a:lstStyle/>
          <a:p>
            <a:pPr algn="ctr"/>
            <a:r>
              <a:rPr lang="en-US" sz="5000" dirty="0"/>
              <a:t>R Shiny Tutorial</a:t>
            </a:r>
          </a:p>
        </p:txBody>
      </p:sp>
      <p:sp>
        <p:nvSpPr>
          <p:cNvPr id="5" name="Rectangle 4">
            <a:extLst>
              <a:ext uri="{FF2B5EF4-FFF2-40B4-BE49-F238E27FC236}">
                <a16:creationId xmlns:a16="http://schemas.microsoft.com/office/drawing/2014/main" id="{718A6714-AB02-440E-9D80-7D1C5C683B25}"/>
              </a:ext>
            </a:extLst>
          </p:cNvPr>
          <p:cNvSpPr/>
          <p:nvPr/>
        </p:nvSpPr>
        <p:spPr>
          <a:xfrm>
            <a:off x="381223" y="5338911"/>
            <a:ext cx="10920190" cy="1233339"/>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67313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88CD97-DCC3-43BA-9455-5A516F43175E}"/>
              </a:ext>
            </a:extLst>
          </p:cNvPr>
          <p:cNvSpPr>
            <a:spLocks noGrp="1"/>
          </p:cNvSpPr>
          <p:nvPr>
            <p:ph type="title"/>
          </p:nvPr>
        </p:nvSpPr>
        <p:spPr/>
        <p:txBody>
          <a:bodyPr/>
          <a:lstStyle/>
          <a:p>
            <a:r>
              <a:rPr lang="en-US" dirty="0"/>
              <a:t>Shiny R </a:t>
            </a:r>
            <a:r>
              <a:rPr lang="en-US" dirty="0" err="1"/>
              <a:t>CheatSheet</a:t>
            </a:r>
            <a:endParaRPr lang="en-US" dirty="0"/>
          </a:p>
        </p:txBody>
      </p:sp>
      <p:sp>
        <p:nvSpPr>
          <p:cNvPr id="3" name="Content Placeholder 2">
            <a:extLst>
              <a:ext uri="{FF2B5EF4-FFF2-40B4-BE49-F238E27FC236}">
                <a16:creationId xmlns:a16="http://schemas.microsoft.com/office/drawing/2014/main" id="{4FA62622-E624-43B2-AF16-30DF65A79BDC}"/>
              </a:ext>
            </a:extLst>
          </p:cNvPr>
          <p:cNvSpPr>
            <a:spLocks noGrp="1"/>
          </p:cNvSpPr>
          <p:nvPr>
            <p:ph idx="1"/>
          </p:nvPr>
        </p:nvSpPr>
        <p:spPr>
          <a:xfrm>
            <a:off x="2237132" y="1205366"/>
            <a:ext cx="7620000" cy="4983162"/>
          </a:xfrm>
        </p:spPr>
        <p:txBody>
          <a:bodyPr/>
          <a:lstStyle/>
          <a:p>
            <a:pPr marL="411480" lvl="1" indent="0">
              <a:buNone/>
            </a:pPr>
            <a:endParaRPr lang="en-US" dirty="0"/>
          </a:p>
          <a:p>
            <a:pPr marL="411480" lvl="1" indent="0">
              <a:buNone/>
            </a:pPr>
            <a:r>
              <a:rPr lang="en-US" dirty="0"/>
              <a:t>https://github.com/rstudio/cheatsheets/raw/master/shiny.pdf</a:t>
            </a:r>
          </a:p>
          <a:p>
            <a:endParaRPr lang="en-US" dirty="0"/>
          </a:p>
        </p:txBody>
      </p:sp>
      <p:sp>
        <p:nvSpPr>
          <p:cNvPr id="4" name="Slide Number Placeholder 3">
            <a:extLst>
              <a:ext uri="{FF2B5EF4-FFF2-40B4-BE49-F238E27FC236}">
                <a16:creationId xmlns:a16="http://schemas.microsoft.com/office/drawing/2014/main" id="{D29F54AD-1019-4F2C-953C-EDD6796D5C1D}"/>
              </a:ext>
            </a:extLst>
          </p:cNvPr>
          <p:cNvSpPr>
            <a:spLocks noGrp="1"/>
          </p:cNvSpPr>
          <p:nvPr>
            <p:ph type="sldNum" sz="quarter" idx="12"/>
          </p:nvPr>
        </p:nvSpPr>
        <p:spPr/>
        <p:txBody>
          <a:bodyPr/>
          <a:lstStyle/>
          <a:p>
            <a:fld id="{0798D939-2D9E-2142-A80A-FFDECD1E5A9B}" type="slidenum">
              <a:rPr lang="en-US" smtClean="0"/>
              <a:t>10</a:t>
            </a:fld>
            <a:endParaRPr lang="en-US"/>
          </a:p>
        </p:txBody>
      </p:sp>
      <p:pic>
        <p:nvPicPr>
          <p:cNvPr id="5" name="Picture 4">
            <a:extLst>
              <a:ext uri="{FF2B5EF4-FFF2-40B4-BE49-F238E27FC236}">
                <a16:creationId xmlns:a16="http://schemas.microsoft.com/office/drawing/2014/main" id="{457CE85E-8C1C-4906-B4E2-04551F7271F4}"/>
              </a:ext>
            </a:extLst>
          </p:cNvPr>
          <p:cNvPicPr>
            <a:picLocks noChangeAspect="1"/>
          </p:cNvPicPr>
          <p:nvPr/>
        </p:nvPicPr>
        <p:blipFill>
          <a:blip r:embed="rId2"/>
          <a:stretch>
            <a:fillRect/>
          </a:stretch>
        </p:blipFill>
        <p:spPr>
          <a:xfrm>
            <a:off x="3965122" y="2247995"/>
            <a:ext cx="6589068" cy="4560760"/>
          </a:xfrm>
          <a:prstGeom prst="rect">
            <a:avLst/>
          </a:prstGeom>
        </p:spPr>
      </p:pic>
    </p:spTree>
    <p:extLst>
      <p:ext uri="{BB962C8B-B14F-4D97-AF65-F5344CB8AC3E}">
        <p14:creationId xmlns:p14="http://schemas.microsoft.com/office/powerpoint/2010/main" val="29628126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9886D-E2B1-4DA9-82AF-B4D60D0DAA5A}"/>
              </a:ext>
            </a:extLst>
          </p:cNvPr>
          <p:cNvSpPr>
            <a:spLocks noGrp="1"/>
          </p:cNvSpPr>
          <p:nvPr>
            <p:ph type="title"/>
          </p:nvPr>
        </p:nvSpPr>
        <p:spPr/>
        <p:txBody>
          <a:bodyPr/>
          <a:lstStyle/>
          <a:p>
            <a:r>
              <a:rPr lang="en-US" dirty="0"/>
              <a:t>CSS and Shiny	</a:t>
            </a:r>
          </a:p>
        </p:txBody>
      </p:sp>
      <p:sp>
        <p:nvSpPr>
          <p:cNvPr id="3" name="Content Placeholder 2">
            <a:extLst>
              <a:ext uri="{FF2B5EF4-FFF2-40B4-BE49-F238E27FC236}">
                <a16:creationId xmlns:a16="http://schemas.microsoft.com/office/drawing/2014/main" id="{BEE2D65E-57BC-4905-B9E3-AC54349233BB}"/>
              </a:ext>
            </a:extLst>
          </p:cNvPr>
          <p:cNvSpPr>
            <a:spLocks noGrp="1"/>
          </p:cNvSpPr>
          <p:nvPr>
            <p:ph idx="1"/>
          </p:nvPr>
        </p:nvSpPr>
        <p:spPr/>
        <p:txBody>
          <a:bodyPr/>
          <a:lstStyle/>
          <a:p>
            <a:r>
              <a:rPr lang="en-US" dirty="0"/>
              <a:t>(Strictly speaking) no need for HTML / CCS			</a:t>
            </a:r>
          </a:p>
          <a:p>
            <a:pPr marL="114300" indent="0">
              <a:buNone/>
            </a:pPr>
            <a:r>
              <a:rPr lang="en-US" dirty="0"/>
              <a:t>			BUT </a:t>
            </a:r>
          </a:p>
          <a:p>
            <a:endParaRPr lang="en-US" dirty="0"/>
          </a:p>
          <a:p>
            <a:endParaRPr lang="en-US" dirty="0"/>
          </a:p>
        </p:txBody>
      </p:sp>
      <p:sp>
        <p:nvSpPr>
          <p:cNvPr id="4" name="Slide Number Placeholder 3">
            <a:extLst>
              <a:ext uri="{FF2B5EF4-FFF2-40B4-BE49-F238E27FC236}">
                <a16:creationId xmlns:a16="http://schemas.microsoft.com/office/drawing/2014/main" id="{670D74E7-D448-453F-BC74-4A15316DAEE1}"/>
              </a:ext>
            </a:extLst>
          </p:cNvPr>
          <p:cNvSpPr>
            <a:spLocks noGrp="1"/>
          </p:cNvSpPr>
          <p:nvPr>
            <p:ph type="sldNum" sz="quarter" idx="12"/>
          </p:nvPr>
        </p:nvSpPr>
        <p:spPr/>
        <p:txBody>
          <a:bodyPr/>
          <a:lstStyle/>
          <a:p>
            <a:fld id="{0798D939-2D9E-2142-A80A-FFDECD1E5A9B}" type="slidenum">
              <a:rPr lang="en-US" smtClean="0"/>
              <a:t>11</a:t>
            </a:fld>
            <a:endParaRPr lang="en-US"/>
          </a:p>
        </p:txBody>
      </p:sp>
      <p:pic>
        <p:nvPicPr>
          <p:cNvPr id="47108" name="Picture 4" descr="You are the CSS to my HTML&quot; Greeting Card by DuzeKubki | Redbubble">
            <a:extLst>
              <a:ext uri="{FF2B5EF4-FFF2-40B4-BE49-F238E27FC236}">
                <a16:creationId xmlns:a16="http://schemas.microsoft.com/office/drawing/2014/main" id="{E1D07FCA-AE6B-4E38-B10B-1CB31A5CCA1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0641" t="33885" r="1223" b="34865"/>
          <a:stretch/>
        </p:blipFill>
        <p:spPr bwMode="auto">
          <a:xfrm>
            <a:off x="2587867" y="2914082"/>
            <a:ext cx="4737463" cy="2526280"/>
          </a:xfrm>
          <a:prstGeom prst="rect">
            <a:avLst/>
          </a:prstGeom>
          <a:noFill/>
          <a:extLst>
            <a:ext uri="{909E8E84-426E-40DD-AFC4-6F175D3DCCD1}">
              <a14:hiddenFill xmlns:a14="http://schemas.microsoft.com/office/drawing/2010/main">
                <a:solidFill>
                  <a:srgbClr val="FFFFFF"/>
                </a:solidFill>
              </a14:hiddenFill>
            </a:ext>
          </a:extLst>
        </p:spPr>
      </p:pic>
      <p:pic>
        <p:nvPicPr>
          <p:cNvPr id="47106" name="Picture 2" descr="You are the CSS to my HTML Art Print by horwathlaszlo | Society6">
            <a:extLst>
              <a:ext uri="{FF2B5EF4-FFF2-40B4-BE49-F238E27FC236}">
                <a16:creationId xmlns:a16="http://schemas.microsoft.com/office/drawing/2014/main" id="{257BAE07-1288-4431-B053-D049D55E0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9049" y="2560639"/>
            <a:ext cx="2143125" cy="2143125"/>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8BBCCF3F-E4DE-4D53-BDA6-5A9D284B9A8B}"/>
              </a:ext>
            </a:extLst>
          </p:cNvPr>
          <p:cNvPicPr>
            <a:picLocks noChangeAspect="1"/>
          </p:cNvPicPr>
          <p:nvPr/>
        </p:nvPicPr>
        <p:blipFill>
          <a:blip r:embed="rId4"/>
          <a:stretch>
            <a:fillRect/>
          </a:stretch>
        </p:blipFill>
        <p:spPr>
          <a:xfrm>
            <a:off x="5888336" y="4673853"/>
            <a:ext cx="3939232" cy="2160224"/>
          </a:xfrm>
          <a:prstGeom prst="rect">
            <a:avLst/>
          </a:prstGeom>
        </p:spPr>
      </p:pic>
    </p:spTree>
    <p:extLst>
      <p:ext uri="{BB962C8B-B14F-4D97-AF65-F5344CB8AC3E}">
        <p14:creationId xmlns:p14="http://schemas.microsoft.com/office/powerpoint/2010/main" val="3600191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7108"/>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nodeType="afterEffect">
                                  <p:stCondLst>
                                    <p:cond delay="0"/>
                                  </p:stCondLst>
                                  <p:childTnLst>
                                    <p:set>
                                      <p:cBhvr>
                                        <p:cTn id="9" dur="1" fill="hold">
                                          <p:stCondLst>
                                            <p:cond delay="0"/>
                                          </p:stCondLst>
                                        </p:cTn>
                                        <p:tgtEl>
                                          <p:spTgt spid="47106"/>
                                        </p:tgtEl>
                                        <p:attrNameLst>
                                          <p:attrName>style.visibility</p:attrName>
                                        </p:attrNameLst>
                                      </p:cBhvr>
                                      <p:to>
                                        <p:strVal val="visible"/>
                                      </p:to>
                                    </p:set>
                                  </p:childTnLst>
                                </p:cTn>
                              </p:par>
                            </p:childTnLst>
                          </p:cTn>
                        </p:par>
                        <p:par>
                          <p:cTn id="10" fill="hold">
                            <p:stCondLst>
                              <p:cond delay="0"/>
                            </p:stCondLst>
                            <p:childTnLst>
                              <p:par>
                                <p:cTn id="11" presetID="1" presetClass="entr" presetSubtype="0" fill="hold" nodeType="after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E109D99-DD7F-4E0B-B252-ED9206BB157F}"/>
              </a:ext>
            </a:extLst>
          </p:cNvPr>
          <p:cNvSpPr>
            <a:spLocks noGrp="1"/>
          </p:cNvSpPr>
          <p:nvPr>
            <p:ph type="sldNum" sz="quarter" idx="12"/>
          </p:nvPr>
        </p:nvSpPr>
        <p:spPr/>
        <p:txBody>
          <a:bodyPr/>
          <a:lstStyle/>
          <a:p>
            <a:fld id="{0798D939-2D9E-2142-A80A-FFDECD1E5A9B}" type="slidenum">
              <a:rPr lang="en-US" smtClean="0"/>
              <a:t>12</a:t>
            </a:fld>
            <a:endParaRPr lang="en-US"/>
          </a:p>
        </p:txBody>
      </p:sp>
      <p:pic>
        <p:nvPicPr>
          <p:cNvPr id="48130" name="Picture 2">
            <a:extLst>
              <a:ext uri="{FF2B5EF4-FFF2-40B4-BE49-F238E27FC236}">
                <a16:creationId xmlns:a16="http://schemas.microsoft.com/office/drawing/2014/main" id="{F6FB9DEE-40D1-4AC5-9510-5A47B19FAF2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3007" r="9532"/>
          <a:stretch/>
        </p:blipFill>
        <p:spPr bwMode="auto">
          <a:xfrm>
            <a:off x="2696096" y="1152633"/>
            <a:ext cx="7725724" cy="5610254"/>
          </a:xfrm>
          <a:prstGeom prst="rect">
            <a:avLst/>
          </a:prstGeom>
          <a:noFill/>
          <a:extLst>
            <a:ext uri="{909E8E84-426E-40DD-AFC4-6F175D3DCCD1}">
              <a14:hiddenFill xmlns:a14="http://schemas.microsoft.com/office/drawing/2010/main">
                <a:solidFill>
                  <a:srgbClr val="FFFFFF"/>
                </a:solidFill>
              </a14:hiddenFill>
            </a:ext>
          </a:extLst>
        </p:spPr>
      </p:pic>
      <p:sp>
        <p:nvSpPr>
          <p:cNvPr id="6" name="Title 1">
            <a:extLst>
              <a:ext uri="{FF2B5EF4-FFF2-40B4-BE49-F238E27FC236}">
                <a16:creationId xmlns:a16="http://schemas.microsoft.com/office/drawing/2014/main" id="{C12B8FAC-98A8-4FE5-B856-CC6DF70752ED}"/>
              </a:ext>
            </a:extLst>
          </p:cNvPr>
          <p:cNvSpPr>
            <a:spLocks noGrp="1"/>
          </p:cNvSpPr>
          <p:nvPr>
            <p:ph type="title"/>
          </p:nvPr>
        </p:nvSpPr>
        <p:spPr>
          <a:xfrm>
            <a:off x="2363788" y="274638"/>
            <a:ext cx="7620000" cy="1143000"/>
          </a:xfrm>
        </p:spPr>
        <p:txBody>
          <a:bodyPr/>
          <a:lstStyle/>
          <a:p>
            <a:r>
              <a:rPr lang="en-US" dirty="0"/>
              <a:t>CSS and Shiny	</a:t>
            </a:r>
          </a:p>
        </p:txBody>
      </p:sp>
    </p:spTree>
    <p:extLst>
      <p:ext uri="{BB962C8B-B14F-4D97-AF65-F5344CB8AC3E}">
        <p14:creationId xmlns:p14="http://schemas.microsoft.com/office/powerpoint/2010/main" val="29587461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9335A-50A5-410A-AEDF-E652FC52A5DB}"/>
              </a:ext>
            </a:extLst>
          </p:cNvPr>
          <p:cNvSpPr>
            <a:spLocks noGrp="1"/>
          </p:cNvSpPr>
          <p:nvPr>
            <p:ph type="title"/>
          </p:nvPr>
        </p:nvSpPr>
        <p:spPr/>
        <p:txBody>
          <a:bodyPr/>
          <a:lstStyle/>
          <a:p>
            <a:r>
              <a:rPr lang="en-US" dirty="0"/>
              <a:t>Reaching a wider audience</a:t>
            </a:r>
          </a:p>
        </p:txBody>
      </p:sp>
      <p:sp>
        <p:nvSpPr>
          <p:cNvPr id="4" name="Slide Number Placeholder 3">
            <a:extLst>
              <a:ext uri="{FF2B5EF4-FFF2-40B4-BE49-F238E27FC236}">
                <a16:creationId xmlns:a16="http://schemas.microsoft.com/office/drawing/2014/main" id="{839FD264-BADB-4F77-9192-BD7BC49B1F6B}"/>
              </a:ext>
            </a:extLst>
          </p:cNvPr>
          <p:cNvSpPr>
            <a:spLocks noGrp="1"/>
          </p:cNvSpPr>
          <p:nvPr>
            <p:ph type="sldNum" sz="quarter" idx="12"/>
          </p:nvPr>
        </p:nvSpPr>
        <p:spPr/>
        <p:txBody>
          <a:bodyPr/>
          <a:lstStyle/>
          <a:p>
            <a:fld id="{0798D939-2D9E-2142-A80A-FFDECD1E5A9B}" type="slidenum">
              <a:rPr lang="en-US" smtClean="0"/>
              <a:t>13</a:t>
            </a:fld>
            <a:endParaRPr lang="en-US"/>
          </a:p>
        </p:txBody>
      </p:sp>
      <p:pic>
        <p:nvPicPr>
          <p:cNvPr id="5" name="Content Placeholder 4">
            <a:extLst>
              <a:ext uri="{FF2B5EF4-FFF2-40B4-BE49-F238E27FC236}">
                <a16:creationId xmlns:a16="http://schemas.microsoft.com/office/drawing/2014/main" id="{7C086BE7-4842-47DE-B083-0BC8BF40CA29}"/>
              </a:ext>
            </a:extLst>
          </p:cNvPr>
          <p:cNvPicPr>
            <a:picLocks noGrp="1" noChangeAspect="1"/>
          </p:cNvPicPr>
          <p:nvPr>
            <p:ph idx="1"/>
          </p:nvPr>
        </p:nvPicPr>
        <p:blipFill>
          <a:blip r:embed="rId3"/>
          <a:stretch>
            <a:fillRect/>
          </a:stretch>
        </p:blipFill>
        <p:spPr>
          <a:xfrm>
            <a:off x="1120576" y="1417638"/>
            <a:ext cx="6984207" cy="4983162"/>
          </a:xfrm>
          <a:prstGeom prst="rect">
            <a:avLst/>
          </a:prstGeom>
        </p:spPr>
      </p:pic>
    </p:spTree>
    <p:extLst>
      <p:ext uri="{BB962C8B-B14F-4D97-AF65-F5344CB8AC3E}">
        <p14:creationId xmlns:p14="http://schemas.microsoft.com/office/powerpoint/2010/main" val="2420398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A04000-7750-4C75-A309-F41AEE70790A}"/>
              </a:ext>
            </a:extLst>
          </p:cNvPr>
          <p:cNvSpPr>
            <a:spLocks noGrp="1"/>
          </p:cNvSpPr>
          <p:nvPr>
            <p:ph type="title"/>
          </p:nvPr>
        </p:nvSpPr>
        <p:spPr/>
        <p:txBody>
          <a:bodyPr/>
          <a:lstStyle/>
          <a:p>
            <a:r>
              <a:rPr lang="en-US" dirty="0"/>
              <a:t>Final Notes</a:t>
            </a:r>
          </a:p>
        </p:txBody>
      </p:sp>
      <p:sp>
        <p:nvSpPr>
          <p:cNvPr id="3" name="Content Placeholder 2">
            <a:extLst>
              <a:ext uri="{FF2B5EF4-FFF2-40B4-BE49-F238E27FC236}">
                <a16:creationId xmlns:a16="http://schemas.microsoft.com/office/drawing/2014/main" id="{B9876600-1A4B-4864-8F01-FCA521B2C7DA}"/>
              </a:ext>
            </a:extLst>
          </p:cNvPr>
          <p:cNvSpPr>
            <a:spLocks noGrp="1"/>
          </p:cNvSpPr>
          <p:nvPr>
            <p:ph idx="1"/>
          </p:nvPr>
        </p:nvSpPr>
        <p:spPr/>
        <p:txBody>
          <a:bodyPr/>
          <a:lstStyle/>
          <a:p>
            <a:r>
              <a:rPr lang="en-US" dirty="0"/>
              <a:t>Useful resources for further learning:</a:t>
            </a:r>
          </a:p>
          <a:p>
            <a:pPr lvl="1"/>
            <a:r>
              <a:rPr lang="en-US" sz="1800" dirty="0">
                <a:solidFill>
                  <a:schemeClr val="accent1"/>
                </a:solidFill>
                <a:hlinkClick r:id="rId3">
                  <a:extLst>
                    <a:ext uri="{A12FA001-AC4F-418D-AE19-62706E023703}">
                      <ahyp:hlinkClr xmlns:ahyp="http://schemas.microsoft.com/office/drawing/2018/hyperlinkcolor" val="tx"/>
                    </a:ext>
                  </a:extLst>
                </a:hlinkClick>
              </a:rPr>
              <a:t>https://shiny.rstudio.com/tutorial/</a:t>
            </a:r>
          </a:p>
          <a:p>
            <a:pPr lvl="1"/>
            <a:r>
              <a:rPr lang="en-US" sz="1800" dirty="0">
                <a:solidFill>
                  <a:schemeClr val="accent1"/>
                </a:solidFill>
                <a:hlinkClick r:id="rId3">
                  <a:extLst>
                    <a:ext uri="{A12FA001-AC4F-418D-AE19-62706E023703}">
                      <ahyp:hlinkClr xmlns:ahyp="http://schemas.microsoft.com/office/drawing/2018/hyperlinkcolor" val="tx"/>
                    </a:ext>
                  </a:extLst>
                </a:hlinkClick>
              </a:rPr>
              <a:t>https://shiny.rstudio.com/images/shiny-cheatsheet.pdf</a:t>
            </a:r>
            <a:endParaRPr lang="en-US" sz="1800" dirty="0">
              <a:solidFill>
                <a:schemeClr val="accent1"/>
              </a:solidFill>
              <a:latin typeface="Calibri" panose="020F0502020204030204" pitchFamily="34" charset="0"/>
              <a:ea typeface="Malgun Gothic" panose="020B0503020000020004" pitchFamily="34" charset="-127"/>
              <a:cs typeface="Times New Roman" panose="02020603050405020304" pitchFamily="18" charset="0"/>
            </a:endParaRPr>
          </a:p>
          <a:p>
            <a:pPr lvl="1"/>
            <a:endParaRPr lang="en-US" dirty="0"/>
          </a:p>
          <a:p>
            <a:r>
              <a:rPr lang="en-US" dirty="0"/>
              <a:t>Practice making Shiny apps for your own analyses</a:t>
            </a:r>
          </a:p>
          <a:p>
            <a:pPr lvl="1"/>
            <a:r>
              <a:rPr lang="en-US" i="1" dirty="0">
                <a:solidFill>
                  <a:schemeClr val="accent1"/>
                </a:solidFill>
              </a:rPr>
              <a:t>Start with the template provided</a:t>
            </a:r>
          </a:p>
          <a:p>
            <a:pPr lvl="1"/>
            <a:r>
              <a:rPr lang="en-US" i="1" dirty="0">
                <a:solidFill>
                  <a:schemeClr val="accent1"/>
                </a:solidFill>
              </a:rPr>
              <a:t>Figure out which input/output functions you will need to use by looking at the Shiny cheat-sheet</a:t>
            </a:r>
          </a:p>
          <a:p>
            <a:pPr lvl="1"/>
            <a:r>
              <a:rPr lang="en-US" i="1" dirty="0">
                <a:solidFill>
                  <a:schemeClr val="accent1"/>
                </a:solidFill>
              </a:rPr>
              <a:t>Troubleshoot with the help of the shiny package help documentation (e.g. by typing “?</a:t>
            </a:r>
            <a:r>
              <a:rPr lang="en-US" i="1" dirty="0" err="1">
                <a:solidFill>
                  <a:schemeClr val="accent1"/>
                </a:solidFill>
              </a:rPr>
              <a:t>renderPlot</a:t>
            </a:r>
            <a:r>
              <a:rPr lang="en-US" i="1" dirty="0">
                <a:solidFill>
                  <a:schemeClr val="accent1"/>
                </a:solidFill>
              </a:rPr>
              <a:t>” into the R console after loading the package)</a:t>
            </a:r>
          </a:p>
        </p:txBody>
      </p:sp>
      <p:sp>
        <p:nvSpPr>
          <p:cNvPr id="4" name="Slide Number Placeholder 3">
            <a:extLst>
              <a:ext uri="{FF2B5EF4-FFF2-40B4-BE49-F238E27FC236}">
                <a16:creationId xmlns:a16="http://schemas.microsoft.com/office/drawing/2014/main" id="{E5A97925-2D12-403C-8AC5-0F7F01E3AED6}"/>
              </a:ext>
            </a:extLst>
          </p:cNvPr>
          <p:cNvSpPr>
            <a:spLocks noGrp="1"/>
          </p:cNvSpPr>
          <p:nvPr>
            <p:ph type="sldNum" sz="quarter" idx="12"/>
          </p:nvPr>
        </p:nvSpPr>
        <p:spPr/>
        <p:txBody>
          <a:bodyPr/>
          <a:lstStyle/>
          <a:p>
            <a:fld id="{0798D939-2D9E-2142-A80A-FFDECD1E5A9B}" type="slidenum">
              <a:rPr lang="en-US" smtClean="0"/>
              <a:t>14</a:t>
            </a:fld>
            <a:endParaRPr lang="en-US"/>
          </a:p>
        </p:txBody>
      </p:sp>
    </p:spTree>
    <p:extLst>
      <p:ext uri="{BB962C8B-B14F-4D97-AF65-F5344CB8AC3E}">
        <p14:creationId xmlns:p14="http://schemas.microsoft.com/office/powerpoint/2010/main" val="1020246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fld id="{6F6CFCF5-3E37-0F40-BEC2-1413134B0080}" type="slidenum">
              <a:rPr lang="en-US" smtClean="0"/>
              <a:t>15</a:t>
            </a:fld>
            <a:endParaRPr lang="en-US"/>
          </a:p>
        </p:txBody>
      </p:sp>
    </p:spTree>
    <p:extLst>
      <p:ext uri="{BB962C8B-B14F-4D97-AF65-F5344CB8AC3E}">
        <p14:creationId xmlns:p14="http://schemas.microsoft.com/office/powerpoint/2010/main" val="12360974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954" name="Rectangle 2"/>
          <p:cNvSpPr>
            <a:spLocks noGrp="1" noChangeArrowheads="1"/>
          </p:cNvSpPr>
          <p:nvPr>
            <p:ph type="title"/>
          </p:nvPr>
        </p:nvSpPr>
        <p:spPr/>
        <p:txBody>
          <a:bodyPr/>
          <a:lstStyle/>
          <a:p>
            <a:r>
              <a:rPr lang="en-US" altLang="en-US" dirty="0"/>
              <a:t>Overview</a:t>
            </a:r>
          </a:p>
        </p:txBody>
      </p:sp>
      <p:sp>
        <p:nvSpPr>
          <p:cNvPr id="381955" name="Rectangle 3"/>
          <p:cNvSpPr>
            <a:spLocks noGrp="1" noChangeArrowheads="1"/>
          </p:cNvSpPr>
          <p:nvPr>
            <p:ph idx="1"/>
          </p:nvPr>
        </p:nvSpPr>
        <p:spPr/>
        <p:txBody>
          <a:bodyPr>
            <a:normAutofit/>
          </a:bodyPr>
          <a:lstStyle/>
          <a:p>
            <a:pPr>
              <a:lnSpc>
                <a:spcPct val="95000"/>
              </a:lnSpc>
              <a:spcBef>
                <a:spcPct val="10000"/>
              </a:spcBef>
              <a:spcAft>
                <a:spcPts val="1200"/>
              </a:spcAft>
            </a:pPr>
            <a:r>
              <a:rPr lang="en-US" dirty="0">
                <a:cs typeface="Times New Roman" pitchFamily="18" charset="0"/>
              </a:rPr>
              <a:t>Introduction to Shiny</a:t>
            </a:r>
          </a:p>
          <a:p>
            <a:pPr lvl="1">
              <a:lnSpc>
                <a:spcPct val="95000"/>
              </a:lnSpc>
              <a:spcBef>
                <a:spcPct val="10000"/>
              </a:spcBef>
              <a:spcAft>
                <a:spcPts val="1200"/>
              </a:spcAft>
            </a:pPr>
            <a:r>
              <a:rPr lang="en-US" i="1" dirty="0">
                <a:solidFill>
                  <a:schemeClr val="accent1"/>
                </a:solidFill>
                <a:cs typeface="Times New Roman" pitchFamily="18" charset="0"/>
              </a:rPr>
              <a:t>What is it and why should you use it?</a:t>
            </a:r>
          </a:p>
          <a:p>
            <a:pPr>
              <a:lnSpc>
                <a:spcPct val="95000"/>
              </a:lnSpc>
              <a:spcBef>
                <a:spcPct val="10000"/>
              </a:spcBef>
              <a:spcAft>
                <a:spcPts val="1200"/>
              </a:spcAft>
            </a:pPr>
            <a:r>
              <a:rPr lang="en-US" dirty="0">
                <a:cs typeface="Times New Roman" pitchFamily="18" charset="0"/>
              </a:rPr>
              <a:t>How to make a Shiny app</a:t>
            </a:r>
          </a:p>
          <a:p>
            <a:pPr lvl="1">
              <a:lnSpc>
                <a:spcPct val="95000"/>
              </a:lnSpc>
              <a:spcBef>
                <a:spcPct val="10000"/>
              </a:spcBef>
              <a:spcAft>
                <a:spcPts val="1200"/>
              </a:spcAft>
            </a:pPr>
            <a:r>
              <a:rPr lang="en-US" i="1" dirty="0">
                <a:solidFill>
                  <a:schemeClr val="accent1"/>
                </a:solidFill>
                <a:cs typeface="Times New Roman" pitchFamily="18" charset="0"/>
              </a:rPr>
              <a:t>Start from a template</a:t>
            </a:r>
          </a:p>
          <a:p>
            <a:pPr lvl="1">
              <a:lnSpc>
                <a:spcPct val="95000"/>
              </a:lnSpc>
              <a:spcBef>
                <a:spcPct val="10000"/>
              </a:spcBef>
              <a:spcAft>
                <a:spcPts val="1200"/>
              </a:spcAft>
            </a:pPr>
            <a:r>
              <a:rPr lang="en-US" i="1" dirty="0">
                <a:solidFill>
                  <a:schemeClr val="accent1"/>
                </a:solidFill>
                <a:cs typeface="Times New Roman" pitchFamily="18" charset="0"/>
              </a:rPr>
              <a:t>Walkthrough the creation of a relatively simple example</a:t>
            </a:r>
          </a:p>
        </p:txBody>
      </p:sp>
      <p:sp>
        <p:nvSpPr>
          <p:cNvPr id="2" name="Slide Number Placeholder 1"/>
          <p:cNvSpPr>
            <a:spLocks noGrp="1"/>
          </p:cNvSpPr>
          <p:nvPr>
            <p:ph type="sldNum" sz="quarter" idx="12"/>
          </p:nvPr>
        </p:nvSpPr>
        <p:spPr/>
        <p:txBody>
          <a:bodyPr/>
          <a:lstStyle/>
          <a:p>
            <a:fld id="{0798D939-2D9E-2142-A80A-FFDECD1E5A9B}" type="slidenum">
              <a:rPr lang="en-US">
                <a:latin typeface="Verdana"/>
              </a:rPr>
              <a:pPr/>
              <a:t>2</a:t>
            </a:fld>
            <a:endParaRPr lang="en-US">
              <a:latin typeface="Verdana"/>
            </a:endParaRPr>
          </a:p>
        </p:txBody>
      </p:sp>
    </p:spTree>
    <p:extLst>
      <p:ext uri="{BB962C8B-B14F-4D97-AF65-F5344CB8AC3E}">
        <p14:creationId xmlns:p14="http://schemas.microsoft.com/office/powerpoint/2010/main" val="3562629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19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8195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8195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8195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8195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27FA4D-427D-4A45-93F8-6D9A5BA8CB21}"/>
              </a:ext>
            </a:extLst>
          </p:cNvPr>
          <p:cNvSpPr>
            <a:spLocks noGrp="1"/>
          </p:cNvSpPr>
          <p:nvPr>
            <p:ph type="title"/>
          </p:nvPr>
        </p:nvSpPr>
        <p:spPr/>
        <p:txBody>
          <a:bodyPr/>
          <a:lstStyle/>
          <a:p>
            <a:r>
              <a:rPr lang="en-US" dirty="0"/>
              <a:t>What is R Shiny</a:t>
            </a:r>
          </a:p>
        </p:txBody>
      </p:sp>
      <p:sp>
        <p:nvSpPr>
          <p:cNvPr id="3" name="Content Placeholder 2">
            <a:extLst>
              <a:ext uri="{FF2B5EF4-FFF2-40B4-BE49-F238E27FC236}">
                <a16:creationId xmlns:a16="http://schemas.microsoft.com/office/drawing/2014/main" id="{A3361A21-E81B-4C48-876C-FE9C2164B613}"/>
              </a:ext>
            </a:extLst>
          </p:cNvPr>
          <p:cNvSpPr>
            <a:spLocks noGrp="1"/>
          </p:cNvSpPr>
          <p:nvPr>
            <p:ph idx="1"/>
          </p:nvPr>
        </p:nvSpPr>
        <p:spPr/>
        <p:txBody>
          <a:bodyPr/>
          <a:lstStyle/>
          <a:p>
            <a:r>
              <a:rPr lang="en-US" dirty="0">
                <a:solidFill>
                  <a:srgbClr val="000000"/>
                </a:solidFill>
                <a:latin typeface="open sans"/>
              </a:rPr>
              <a:t>T</a:t>
            </a:r>
            <a:r>
              <a:rPr lang="en-US" b="0" i="0" dirty="0">
                <a:solidFill>
                  <a:srgbClr val="000000"/>
                </a:solidFill>
                <a:effectLst/>
                <a:latin typeface="open sans"/>
              </a:rPr>
              <a:t>ool to build simple interactive Web-based interfaces for R scripts</a:t>
            </a:r>
          </a:p>
          <a:p>
            <a:endParaRPr lang="en-US" b="0" i="0" dirty="0">
              <a:solidFill>
                <a:srgbClr val="000000"/>
              </a:solidFill>
              <a:effectLst/>
              <a:latin typeface="open sans"/>
            </a:endParaRPr>
          </a:p>
          <a:p>
            <a:r>
              <a:rPr lang="en-US" b="0" i="0" dirty="0">
                <a:solidFill>
                  <a:srgbClr val="000000"/>
                </a:solidFill>
                <a:effectLst/>
                <a:latin typeface="open sans"/>
              </a:rPr>
              <a:t>Developed in 2012 by </a:t>
            </a:r>
            <a:r>
              <a:rPr lang="en-US" b="0" i="0" dirty="0" err="1">
                <a:solidFill>
                  <a:srgbClr val="000000"/>
                </a:solidFill>
                <a:effectLst/>
                <a:latin typeface="open sans"/>
              </a:rPr>
              <a:t>Rstudio</a:t>
            </a:r>
            <a:r>
              <a:rPr lang="en-US" b="0" i="0" dirty="0">
                <a:solidFill>
                  <a:srgbClr val="000000"/>
                </a:solidFill>
                <a:effectLst/>
                <a:latin typeface="open sans"/>
              </a:rPr>
              <a:t> – comes with the basic </a:t>
            </a:r>
            <a:r>
              <a:rPr lang="en-US" b="0" i="0" dirty="0" err="1">
                <a:solidFill>
                  <a:srgbClr val="000000"/>
                </a:solidFill>
                <a:effectLst/>
                <a:latin typeface="open sans"/>
              </a:rPr>
              <a:t>Rstudio</a:t>
            </a:r>
            <a:r>
              <a:rPr lang="en-US" b="0" i="0" dirty="0">
                <a:solidFill>
                  <a:srgbClr val="000000"/>
                </a:solidFill>
                <a:effectLst/>
                <a:latin typeface="open sans"/>
              </a:rPr>
              <a:t> version</a:t>
            </a:r>
          </a:p>
          <a:p>
            <a:endParaRPr lang="en-US" dirty="0">
              <a:solidFill>
                <a:srgbClr val="000000"/>
              </a:solidFill>
              <a:latin typeface="open sans"/>
            </a:endParaRPr>
          </a:p>
          <a:p>
            <a:r>
              <a:rPr lang="en-US" dirty="0">
                <a:solidFill>
                  <a:srgbClr val="000000"/>
                </a:solidFill>
                <a:latin typeface="open sans"/>
              </a:rPr>
              <a:t>More info: shiny.rstudio.com</a:t>
            </a:r>
            <a:endParaRPr lang="en-US" b="0" i="0" dirty="0">
              <a:solidFill>
                <a:srgbClr val="000000"/>
              </a:solidFill>
              <a:effectLst/>
              <a:latin typeface="open sans"/>
            </a:endParaRPr>
          </a:p>
          <a:p>
            <a:endParaRPr lang="en-US" dirty="0">
              <a:solidFill>
                <a:srgbClr val="000000"/>
              </a:solidFill>
              <a:latin typeface="open sans"/>
            </a:endParaRPr>
          </a:p>
          <a:p>
            <a:r>
              <a:rPr lang="en-US" dirty="0">
                <a:solidFill>
                  <a:srgbClr val="000000"/>
                </a:solidFill>
                <a:latin typeface="open sans"/>
              </a:rPr>
              <a:t>Built entirely using R code  with Java on the back end</a:t>
            </a:r>
          </a:p>
          <a:p>
            <a:endParaRPr lang="en-US" dirty="0">
              <a:latin typeface="open sans"/>
            </a:endParaRPr>
          </a:p>
          <a:p>
            <a:r>
              <a:rPr lang="en-US" dirty="0">
                <a:latin typeface="open sans"/>
              </a:rPr>
              <a:t>Apps can also be deployed locally as opposed to the Web</a:t>
            </a:r>
          </a:p>
          <a:p>
            <a:endParaRPr lang="en-US" dirty="0">
              <a:latin typeface="open sans"/>
            </a:endParaRPr>
          </a:p>
        </p:txBody>
      </p:sp>
      <p:sp>
        <p:nvSpPr>
          <p:cNvPr id="4" name="Slide Number Placeholder 3">
            <a:extLst>
              <a:ext uri="{FF2B5EF4-FFF2-40B4-BE49-F238E27FC236}">
                <a16:creationId xmlns:a16="http://schemas.microsoft.com/office/drawing/2014/main" id="{E553B508-AC7B-44B1-A8ED-49E3842B041A}"/>
              </a:ext>
            </a:extLst>
          </p:cNvPr>
          <p:cNvSpPr>
            <a:spLocks noGrp="1"/>
          </p:cNvSpPr>
          <p:nvPr>
            <p:ph type="sldNum" sz="quarter" idx="12"/>
          </p:nvPr>
        </p:nvSpPr>
        <p:spPr/>
        <p:txBody>
          <a:bodyPr/>
          <a:lstStyle/>
          <a:p>
            <a:fld id="{0798D939-2D9E-2142-A80A-FFDECD1E5A9B}" type="slidenum">
              <a:rPr lang="en-US" smtClean="0"/>
              <a:t>3</a:t>
            </a:fld>
            <a:endParaRPr lang="en-US"/>
          </a:p>
        </p:txBody>
      </p:sp>
    </p:spTree>
    <p:extLst>
      <p:ext uri="{BB962C8B-B14F-4D97-AF65-F5344CB8AC3E}">
        <p14:creationId xmlns:p14="http://schemas.microsoft.com/office/powerpoint/2010/main" val="36158126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F0B02E-4C2A-45EC-B66B-43FFE4C00B9B}"/>
              </a:ext>
            </a:extLst>
          </p:cNvPr>
          <p:cNvSpPr>
            <a:spLocks noGrp="1"/>
          </p:cNvSpPr>
          <p:nvPr>
            <p:ph type="title"/>
          </p:nvPr>
        </p:nvSpPr>
        <p:spPr/>
        <p:txBody>
          <a:bodyPr/>
          <a:lstStyle/>
          <a:p>
            <a:r>
              <a:rPr lang="en-US" dirty="0"/>
              <a:t>R script vs Shiny</a:t>
            </a:r>
          </a:p>
        </p:txBody>
      </p:sp>
      <p:sp>
        <p:nvSpPr>
          <p:cNvPr id="3" name="Content Placeholder 2">
            <a:extLst>
              <a:ext uri="{FF2B5EF4-FFF2-40B4-BE49-F238E27FC236}">
                <a16:creationId xmlns:a16="http://schemas.microsoft.com/office/drawing/2014/main" id="{6CD63596-AA2B-4CB1-B007-C4FBA6F6ADD3}"/>
              </a:ext>
            </a:extLst>
          </p:cNvPr>
          <p:cNvSpPr>
            <a:spLocks noGrp="1"/>
          </p:cNvSpPr>
          <p:nvPr>
            <p:ph idx="1"/>
          </p:nvPr>
        </p:nvSpPr>
        <p:spPr>
          <a:xfrm>
            <a:off x="1120576" y="1417638"/>
            <a:ext cx="8052000" cy="5035698"/>
          </a:xfrm>
        </p:spPr>
        <p:txBody>
          <a:bodyPr>
            <a:normAutofit/>
          </a:bodyPr>
          <a:lstStyle/>
          <a:p>
            <a:r>
              <a:rPr lang="en-US" dirty="0"/>
              <a:t>Standalone R script </a:t>
            </a:r>
          </a:p>
          <a:p>
            <a:pPr lvl="1"/>
            <a:r>
              <a:rPr lang="en-US" i="1" dirty="0">
                <a:solidFill>
                  <a:schemeClr val="accent1"/>
                </a:solidFill>
              </a:rPr>
              <a:t>Typically executed only once</a:t>
            </a:r>
          </a:p>
          <a:p>
            <a:pPr lvl="1"/>
            <a:r>
              <a:rPr lang="en-US" i="1" dirty="0">
                <a:solidFill>
                  <a:schemeClr val="accent1"/>
                </a:solidFill>
              </a:rPr>
              <a:t>Inputs are fixed by the programmer</a:t>
            </a:r>
          </a:p>
          <a:p>
            <a:pPr lvl="1"/>
            <a:r>
              <a:rPr lang="en-US" i="1" dirty="0">
                <a:solidFill>
                  <a:schemeClr val="accent1"/>
                </a:solidFill>
              </a:rPr>
              <a:t>Interaction requires knowledge of R</a:t>
            </a:r>
          </a:p>
          <a:p>
            <a:r>
              <a:rPr lang="en-US" dirty="0"/>
              <a:t>Shiny app</a:t>
            </a:r>
          </a:p>
          <a:p>
            <a:pPr lvl="1"/>
            <a:r>
              <a:rPr lang="en-US" i="1" dirty="0">
                <a:solidFill>
                  <a:schemeClr val="accent1"/>
                </a:solidFill>
              </a:rPr>
              <a:t>Server runs R code continuously, updating outputs in response to changes in inputs</a:t>
            </a:r>
          </a:p>
          <a:p>
            <a:pPr lvl="1"/>
            <a:r>
              <a:rPr lang="en-US" i="1" dirty="0">
                <a:solidFill>
                  <a:schemeClr val="accent1"/>
                </a:solidFill>
              </a:rPr>
              <a:t>Inputs are interactive</a:t>
            </a:r>
          </a:p>
          <a:p>
            <a:pPr lvl="1"/>
            <a:r>
              <a:rPr lang="en-US" i="1" dirty="0">
                <a:solidFill>
                  <a:schemeClr val="accent1"/>
                </a:solidFill>
              </a:rPr>
              <a:t>Interaction does not require knowledge of R</a:t>
            </a:r>
          </a:p>
          <a:p>
            <a:pPr lvl="1"/>
            <a:endParaRPr lang="en-US" dirty="0"/>
          </a:p>
        </p:txBody>
      </p:sp>
      <p:sp>
        <p:nvSpPr>
          <p:cNvPr id="4" name="Slide Number Placeholder 3">
            <a:extLst>
              <a:ext uri="{FF2B5EF4-FFF2-40B4-BE49-F238E27FC236}">
                <a16:creationId xmlns:a16="http://schemas.microsoft.com/office/drawing/2014/main" id="{EF539860-0C4D-410D-A78F-843205D81D9F}"/>
              </a:ext>
            </a:extLst>
          </p:cNvPr>
          <p:cNvSpPr>
            <a:spLocks noGrp="1"/>
          </p:cNvSpPr>
          <p:nvPr>
            <p:ph type="sldNum" sz="quarter" idx="12"/>
          </p:nvPr>
        </p:nvSpPr>
        <p:spPr/>
        <p:txBody>
          <a:bodyPr/>
          <a:lstStyle/>
          <a:p>
            <a:fld id="{0798D939-2D9E-2142-A80A-FFDECD1E5A9B}" type="slidenum">
              <a:rPr lang="en-US" smtClean="0"/>
              <a:t>4</a:t>
            </a:fld>
            <a:endParaRPr lang="en-US"/>
          </a:p>
        </p:txBody>
      </p:sp>
      <p:sp>
        <p:nvSpPr>
          <p:cNvPr id="7" name="Content Placeholder 2">
            <a:extLst>
              <a:ext uri="{FF2B5EF4-FFF2-40B4-BE49-F238E27FC236}">
                <a16:creationId xmlns:a16="http://schemas.microsoft.com/office/drawing/2014/main" id="{B40F1A50-3809-442C-8131-F5A11A2410CD}"/>
              </a:ext>
            </a:extLst>
          </p:cNvPr>
          <p:cNvSpPr txBox="1">
            <a:spLocks/>
          </p:cNvSpPr>
          <p:nvPr/>
        </p:nvSpPr>
        <p:spPr>
          <a:xfrm>
            <a:off x="6200575" y="1407529"/>
            <a:ext cx="5543750" cy="4983162"/>
          </a:xfrm>
          <a:prstGeom prst="rect">
            <a:avLst/>
          </a:prstGeom>
        </p:spPr>
        <p:txBody>
          <a:bodyPr vert="horz" lIns="91440" tIns="45720" rIns="91440" bIns="45720" rtlCol="0">
            <a:normAutofit/>
          </a:bodyPr>
          <a:lstStyle>
            <a:lvl1pPr marL="342900" indent="-228600" algn="l" defTabSz="914400" rtl="0" eaLnBrk="1" latinLnBrk="0" hangingPunct="1">
              <a:spcBef>
                <a:spcPct val="20000"/>
              </a:spcBef>
              <a:buClr>
                <a:schemeClr val="accent1"/>
              </a:buClr>
              <a:buSzPct val="100000"/>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SzPct val="100000"/>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SzPct val="100000"/>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SzPct val="100000"/>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SzPct val="100000"/>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endParaRPr lang="en-US" dirty="0"/>
          </a:p>
        </p:txBody>
      </p:sp>
    </p:spTree>
    <p:extLst>
      <p:ext uri="{BB962C8B-B14F-4D97-AF65-F5344CB8AC3E}">
        <p14:creationId xmlns:p14="http://schemas.microsoft.com/office/powerpoint/2010/main" val="836980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E87EB-DC3C-415D-A7C5-4DBDF9A94AD3}"/>
              </a:ext>
            </a:extLst>
          </p:cNvPr>
          <p:cNvSpPr>
            <a:spLocks noGrp="1"/>
          </p:cNvSpPr>
          <p:nvPr>
            <p:ph type="title"/>
          </p:nvPr>
        </p:nvSpPr>
        <p:spPr/>
        <p:txBody>
          <a:bodyPr/>
          <a:lstStyle/>
          <a:p>
            <a:r>
              <a:rPr lang="en-US" dirty="0"/>
              <a:t>Getting started with a template</a:t>
            </a:r>
          </a:p>
        </p:txBody>
      </p:sp>
      <p:sp>
        <p:nvSpPr>
          <p:cNvPr id="3" name="Content Placeholder 2">
            <a:extLst>
              <a:ext uri="{FF2B5EF4-FFF2-40B4-BE49-F238E27FC236}">
                <a16:creationId xmlns:a16="http://schemas.microsoft.com/office/drawing/2014/main" id="{0CA35219-CC5B-41A7-BADF-46245798CFBC}"/>
              </a:ext>
            </a:extLst>
          </p:cNvPr>
          <p:cNvSpPr>
            <a:spLocks noGrp="1"/>
          </p:cNvSpPr>
          <p:nvPr>
            <p:ph idx="1"/>
          </p:nvPr>
        </p:nvSpPr>
        <p:spPr/>
        <p:txBody>
          <a:bodyPr/>
          <a:lstStyle/>
          <a:p>
            <a:pPr marL="114300" indent="0">
              <a:buNone/>
            </a:pPr>
            <a:r>
              <a:rPr lang="en-US" dirty="0">
                <a:solidFill>
                  <a:schemeClr val="accent1"/>
                </a:solidFill>
              </a:rPr>
              <a:t># Load required packages</a:t>
            </a:r>
          </a:p>
          <a:p>
            <a:pPr marL="114300" indent="0">
              <a:buNone/>
            </a:pPr>
            <a:r>
              <a:rPr lang="en-US" dirty="0"/>
              <a:t>library(shiny)  </a:t>
            </a:r>
          </a:p>
          <a:p>
            <a:pPr marL="114300" indent="0">
              <a:buNone/>
            </a:pPr>
            <a:endParaRPr lang="en-US" dirty="0">
              <a:solidFill>
                <a:schemeClr val="accent1"/>
              </a:solidFill>
            </a:endParaRPr>
          </a:p>
          <a:p>
            <a:pPr marL="114300" indent="0">
              <a:buNone/>
            </a:pPr>
            <a:r>
              <a:rPr lang="en-US" dirty="0">
                <a:solidFill>
                  <a:schemeClr val="accent1"/>
                </a:solidFill>
              </a:rPr>
              <a:t># Sets up appearance of app and fields user input</a:t>
            </a:r>
          </a:p>
          <a:p>
            <a:pPr marL="114300" indent="0">
              <a:buNone/>
            </a:pPr>
            <a:r>
              <a:rPr lang="en-US" dirty="0" err="1"/>
              <a:t>ui</a:t>
            </a:r>
            <a:r>
              <a:rPr lang="en-US" dirty="0"/>
              <a:t> &lt;- </a:t>
            </a:r>
            <a:r>
              <a:rPr lang="en-US" dirty="0" err="1"/>
              <a:t>fluidPage</a:t>
            </a:r>
            <a:r>
              <a:rPr lang="en-US" dirty="0"/>
              <a:t>(  )</a:t>
            </a:r>
          </a:p>
          <a:p>
            <a:pPr marL="114300" indent="0">
              <a:buNone/>
            </a:pPr>
            <a:endParaRPr lang="en-US" dirty="0">
              <a:solidFill>
                <a:schemeClr val="accent1"/>
              </a:solidFill>
            </a:endParaRPr>
          </a:p>
          <a:p>
            <a:pPr marL="114300" indent="0">
              <a:buNone/>
            </a:pPr>
            <a:r>
              <a:rPr lang="en-US" dirty="0">
                <a:solidFill>
                  <a:schemeClr val="accent1"/>
                </a:solidFill>
              </a:rPr>
              <a:t># Takes the inputs and creates the outputs</a:t>
            </a:r>
          </a:p>
          <a:p>
            <a:pPr marL="114300" indent="0">
              <a:buNone/>
            </a:pPr>
            <a:r>
              <a:rPr lang="en-US" dirty="0"/>
              <a:t>server &lt;- function(input, output) {  }</a:t>
            </a:r>
          </a:p>
          <a:p>
            <a:pPr marL="114300" indent="0">
              <a:buNone/>
            </a:pPr>
            <a:endParaRPr lang="en-US" dirty="0"/>
          </a:p>
          <a:p>
            <a:pPr marL="114300" indent="0">
              <a:buNone/>
            </a:pPr>
            <a:r>
              <a:rPr lang="en-US" dirty="0">
                <a:solidFill>
                  <a:schemeClr val="accent1"/>
                </a:solidFill>
              </a:rPr>
              <a:t># Creates the final Shiny app object</a:t>
            </a:r>
          </a:p>
          <a:p>
            <a:pPr marL="114300" indent="0">
              <a:buNone/>
            </a:pPr>
            <a:r>
              <a:rPr lang="en-US" dirty="0" err="1"/>
              <a:t>shinyApp</a:t>
            </a:r>
            <a:r>
              <a:rPr lang="en-US" dirty="0"/>
              <a:t>(</a:t>
            </a:r>
            <a:r>
              <a:rPr lang="en-US" dirty="0" err="1"/>
              <a:t>ui</a:t>
            </a:r>
            <a:r>
              <a:rPr lang="en-US" dirty="0"/>
              <a:t> = </a:t>
            </a:r>
            <a:r>
              <a:rPr lang="en-US" dirty="0" err="1"/>
              <a:t>ui</a:t>
            </a:r>
            <a:r>
              <a:rPr lang="en-US" dirty="0"/>
              <a:t>, server = server)</a:t>
            </a:r>
          </a:p>
        </p:txBody>
      </p:sp>
      <p:sp>
        <p:nvSpPr>
          <p:cNvPr id="4" name="Slide Number Placeholder 3">
            <a:extLst>
              <a:ext uri="{FF2B5EF4-FFF2-40B4-BE49-F238E27FC236}">
                <a16:creationId xmlns:a16="http://schemas.microsoft.com/office/drawing/2014/main" id="{EC066B60-D8E8-4492-8DE9-D7B13CFE9492}"/>
              </a:ext>
            </a:extLst>
          </p:cNvPr>
          <p:cNvSpPr>
            <a:spLocks noGrp="1"/>
          </p:cNvSpPr>
          <p:nvPr>
            <p:ph type="sldNum" sz="quarter" idx="12"/>
          </p:nvPr>
        </p:nvSpPr>
        <p:spPr/>
        <p:txBody>
          <a:bodyPr/>
          <a:lstStyle/>
          <a:p>
            <a:fld id="{0798D939-2D9E-2142-A80A-FFDECD1E5A9B}" type="slidenum">
              <a:rPr lang="en-US" smtClean="0"/>
              <a:t>5</a:t>
            </a:fld>
            <a:endParaRPr lang="en-US"/>
          </a:p>
        </p:txBody>
      </p:sp>
      <p:sp>
        <p:nvSpPr>
          <p:cNvPr id="6" name="TextBox 5">
            <a:extLst>
              <a:ext uri="{FF2B5EF4-FFF2-40B4-BE49-F238E27FC236}">
                <a16:creationId xmlns:a16="http://schemas.microsoft.com/office/drawing/2014/main" id="{08818B85-B87A-4802-B2C1-87608E1CE043}"/>
              </a:ext>
            </a:extLst>
          </p:cNvPr>
          <p:cNvSpPr txBox="1"/>
          <p:nvPr/>
        </p:nvSpPr>
        <p:spPr>
          <a:xfrm>
            <a:off x="3602633" y="1828802"/>
            <a:ext cx="5955705" cy="371475"/>
          </a:xfrm>
          <a:prstGeom prst="rect">
            <a:avLst/>
          </a:prstGeom>
          <a:noFill/>
        </p:spPr>
        <p:txBody>
          <a:bodyPr wrap="square" rtlCol="0">
            <a:spAutoFit/>
          </a:bodyPr>
          <a:lstStyle/>
          <a:p>
            <a:r>
              <a:rPr lang="en-US" dirty="0" err="1">
                <a:solidFill>
                  <a:schemeClr val="accent1"/>
                </a:solidFill>
              </a:rPr>
              <a:t>install.packages</a:t>
            </a:r>
            <a:r>
              <a:rPr lang="en-US" dirty="0">
                <a:solidFill>
                  <a:schemeClr val="accent1"/>
                </a:solidFill>
              </a:rPr>
              <a:t>(“shiny”) first, if necessary</a:t>
            </a:r>
          </a:p>
        </p:txBody>
      </p:sp>
      <p:sp>
        <p:nvSpPr>
          <p:cNvPr id="7" name="Left Brace 6">
            <a:extLst>
              <a:ext uri="{FF2B5EF4-FFF2-40B4-BE49-F238E27FC236}">
                <a16:creationId xmlns:a16="http://schemas.microsoft.com/office/drawing/2014/main" id="{D8CE548D-EA3B-4688-8DA9-C442B0E08B99}"/>
              </a:ext>
            </a:extLst>
          </p:cNvPr>
          <p:cNvSpPr/>
          <p:nvPr/>
        </p:nvSpPr>
        <p:spPr>
          <a:xfrm>
            <a:off x="3350221" y="1828802"/>
            <a:ext cx="252412" cy="371475"/>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C09C6225-3008-4CCB-8C6F-C1DA5C559154}"/>
              </a:ext>
            </a:extLst>
          </p:cNvPr>
          <p:cNvCxnSpPr>
            <a:cxnSpLocks/>
          </p:cNvCxnSpPr>
          <p:nvPr/>
        </p:nvCxnSpPr>
        <p:spPr>
          <a:xfrm>
            <a:off x="3476427" y="3429000"/>
            <a:ext cx="30976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7439B53A-A023-45A2-B629-CFD5D7280AE4}"/>
              </a:ext>
            </a:extLst>
          </p:cNvPr>
          <p:cNvCxnSpPr/>
          <p:nvPr/>
        </p:nvCxnSpPr>
        <p:spPr>
          <a:xfrm flipH="1">
            <a:off x="3886200" y="3173340"/>
            <a:ext cx="757237" cy="20002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C7F99BB-3D1B-400D-864A-A3217799F01E}"/>
              </a:ext>
            </a:extLst>
          </p:cNvPr>
          <p:cNvSpPr txBox="1"/>
          <p:nvPr/>
        </p:nvSpPr>
        <p:spPr>
          <a:xfrm>
            <a:off x="4643437" y="2988674"/>
            <a:ext cx="4757737" cy="369332"/>
          </a:xfrm>
          <a:prstGeom prst="rect">
            <a:avLst/>
          </a:prstGeom>
          <a:noFill/>
        </p:spPr>
        <p:txBody>
          <a:bodyPr wrap="square" rtlCol="0">
            <a:spAutoFit/>
          </a:bodyPr>
          <a:lstStyle/>
          <a:p>
            <a:r>
              <a:rPr lang="en-US" dirty="0">
                <a:solidFill>
                  <a:schemeClr val="accent1"/>
                </a:solidFill>
              </a:rPr>
              <a:t>Instructions go here</a:t>
            </a:r>
          </a:p>
        </p:txBody>
      </p:sp>
      <p:cxnSp>
        <p:nvCxnSpPr>
          <p:cNvPr id="16" name="Straight Connector 15">
            <a:extLst>
              <a:ext uri="{FF2B5EF4-FFF2-40B4-BE49-F238E27FC236}">
                <a16:creationId xmlns:a16="http://schemas.microsoft.com/office/drawing/2014/main" id="{0FB4CCD5-05DD-41D1-9309-AE1A28DE538B}"/>
              </a:ext>
            </a:extLst>
          </p:cNvPr>
          <p:cNvCxnSpPr/>
          <p:nvPr/>
        </p:nvCxnSpPr>
        <p:spPr>
          <a:xfrm>
            <a:off x="4029075" y="4614863"/>
            <a:ext cx="74295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741F5E0C-EC79-46AF-B53E-1F8BC446F238}"/>
              </a:ext>
            </a:extLst>
          </p:cNvPr>
          <p:cNvCxnSpPr/>
          <p:nvPr/>
        </p:nvCxnSpPr>
        <p:spPr>
          <a:xfrm>
            <a:off x="4995863" y="4614863"/>
            <a:ext cx="74295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2794404A-1EA0-4486-ABA0-EDC4673FEEFF}"/>
              </a:ext>
            </a:extLst>
          </p:cNvPr>
          <p:cNvCxnSpPr>
            <a:cxnSpLocks/>
          </p:cNvCxnSpPr>
          <p:nvPr/>
        </p:nvCxnSpPr>
        <p:spPr>
          <a:xfrm>
            <a:off x="6200576" y="4638675"/>
            <a:ext cx="30976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89A67345-0A63-4CE4-B3A6-DAF6D31C9994}"/>
              </a:ext>
            </a:extLst>
          </p:cNvPr>
          <p:cNvCxnSpPr/>
          <p:nvPr/>
        </p:nvCxnSpPr>
        <p:spPr>
          <a:xfrm flipH="1">
            <a:off x="6580485" y="4438650"/>
            <a:ext cx="757237" cy="20002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09D1D1E4-6873-4577-8482-2880A0F8DCDB}"/>
              </a:ext>
            </a:extLst>
          </p:cNvPr>
          <p:cNvSpPr txBox="1"/>
          <p:nvPr/>
        </p:nvSpPr>
        <p:spPr>
          <a:xfrm>
            <a:off x="7337722" y="4245531"/>
            <a:ext cx="4757737" cy="369332"/>
          </a:xfrm>
          <a:prstGeom prst="rect">
            <a:avLst/>
          </a:prstGeom>
          <a:noFill/>
        </p:spPr>
        <p:txBody>
          <a:bodyPr wrap="square" rtlCol="0">
            <a:spAutoFit/>
          </a:bodyPr>
          <a:lstStyle/>
          <a:p>
            <a:r>
              <a:rPr lang="en-US" dirty="0">
                <a:solidFill>
                  <a:schemeClr val="accent1"/>
                </a:solidFill>
              </a:rPr>
              <a:t>Instructions go here</a:t>
            </a:r>
          </a:p>
        </p:txBody>
      </p:sp>
    </p:spTree>
    <p:extLst>
      <p:ext uri="{BB962C8B-B14F-4D97-AF65-F5344CB8AC3E}">
        <p14:creationId xmlns:p14="http://schemas.microsoft.com/office/powerpoint/2010/main" val="3866049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7"/>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8"/>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9"/>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0"/>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P spid="14" grpId="0"/>
      <p:bldP spid="2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C2CB4-686E-47A1-B498-07BF6B5A342D}"/>
              </a:ext>
            </a:extLst>
          </p:cNvPr>
          <p:cNvSpPr>
            <a:spLocks noGrp="1"/>
          </p:cNvSpPr>
          <p:nvPr>
            <p:ph type="title"/>
          </p:nvPr>
        </p:nvSpPr>
        <p:spPr/>
        <p:txBody>
          <a:bodyPr/>
          <a:lstStyle/>
          <a:p>
            <a:r>
              <a:rPr lang="en-US" dirty="0"/>
              <a:t>An R note</a:t>
            </a:r>
          </a:p>
        </p:txBody>
      </p:sp>
      <p:sp>
        <p:nvSpPr>
          <p:cNvPr id="3" name="Content Placeholder 2">
            <a:extLst>
              <a:ext uri="{FF2B5EF4-FFF2-40B4-BE49-F238E27FC236}">
                <a16:creationId xmlns:a16="http://schemas.microsoft.com/office/drawing/2014/main" id="{BB5114B9-4685-4C3E-8355-67DE7A16B546}"/>
              </a:ext>
            </a:extLst>
          </p:cNvPr>
          <p:cNvSpPr>
            <a:spLocks noGrp="1"/>
          </p:cNvSpPr>
          <p:nvPr>
            <p:ph idx="1"/>
          </p:nvPr>
        </p:nvSpPr>
        <p:spPr/>
        <p:txBody>
          <a:bodyPr/>
          <a:lstStyle/>
          <a:p>
            <a:pPr marL="114300" indent="0">
              <a:buNone/>
            </a:pPr>
            <a:r>
              <a:rPr lang="en-US" dirty="0"/>
              <a:t>When code is embedded in </a:t>
            </a:r>
            <a:r>
              <a:rPr lang="en-US" dirty="0">
                <a:latin typeface="Courier New" panose="02070309020205020404" pitchFamily="49" charset="0"/>
                <a:cs typeface="Courier New" panose="02070309020205020404" pitchFamily="49" charset="0"/>
              </a:rPr>
              <a:t>{}</a:t>
            </a:r>
            <a:r>
              <a:rPr lang="en-US" dirty="0"/>
              <a:t>, R understands that this needs to be executed as a whole chunk </a:t>
            </a:r>
          </a:p>
          <a:p>
            <a:pPr marL="114300" indent="0">
              <a:buNone/>
            </a:pPr>
            <a:endParaRPr lang="en-US" dirty="0"/>
          </a:p>
          <a:p>
            <a:pPr marL="114300" indent="0">
              <a:buNone/>
            </a:pPr>
            <a:endParaRPr lang="en-US" dirty="0"/>
          </a:p>
          <a:p>
            <a:pPr marL="114300" indent="0">
              <a:buNone/>
            </a:pPr>
            <a:r>
              <a:rPr lang="en-US" dirty="0" err="1">
                <a:latin typeface="Courier New" panose="02070309020205020404" pitchFamily="49" charset="0"/>
                <a:cs typeface="Courier New" panose="02070309020205020404" pitchFamily="49" charset="0"/>
              </a:rPr>
              <a:t>mu_Y</a:t>
            </a:r>
            <a:r>
              <a:rPr lang="en-US" dirty="0">
                <a:latin typeface="Courier New" panose="02070309020205020404" pitchFamily="49" charset="0"/>
                <a:cs typeface="Courier New" panose="02070309020205020404" pitchFamily="49" charset="0"/>
              </a:rPr>
              <a:t> &lt;- mean(x= {	</a:t>
            </a:r>
          </a:p>
          <a:p>
            <a:pPr marL="114300" indent="0">
              <a:buNone/>
            </a:pPr>
            <a:r>
              <a:rPr lang="en-US" dirty="0">
                <a:latin typeface="Courier New" panose="02070309020205020404" pitchFamily="49" charset="0"/>
                <a:cs typeface="Courier New" panose="02070309020205020404" pitchFamily="49" charset="0"/>
              </a:rPr>
              <a:t>		X &lt;- 1:10</a:t>
            </a:r>
          </a:p>
          <a:p>
            <a:pPr marL="114300" indent="0">
              <a:buNone/>
            </a:pPr>
            <a:r>
              <a:rPr lang="en-US" dirty="0">
                <a:latin typeface="Courier New" panose="02070309020205020404" pitchFamily="49" charset="0"/>
                <a:cs typeface="Courier New" panose="02070309020205020404" pitchFamily="49" charset="0"/>
              </a:rPr>
              <a:t>		Y &lt;- X * 2</a:t>
            </a:r>
          </a:p>
          <a:p>
            <a:pPr marL="114300" indent="0">
              <a:buNone/>
            </a:pPr>
            <a:r>
              <a:rPr lang="en-US" dirty="0">
                <a:latin typeface="Courier New" panose="02070309020205020404" pitchFamily="49" charset="0"/>
                <a:cs typeface="Courier New" panose="02070309020205020404" pitchFamily="49" charset="0"/>
              </a:rPr>
              <a:t>		Y</a:t>
            </a:r>
          </a:p>
          <a:p>
            <a:pPr marL="114300" indent="0">
              <a:buNone/>
            </a:pPr>
            <a:r>
              <a:rPr lang="en-US" dirty="0">
                <a:latin typeface="Courier New" panose="02070309020205020404" pitchFamily="49" charset="0"/>
                <a:cs typeface="Courier New" panose="02070309020205020404" pitchFamily="49" charset="0"/>
              </a:rPr>
              <a:t>	}</a:t>
            </a:r>
          </a:p>
          <a:p>
            <a:pPr marL="114300" indent="0">
              <a:buNone/>
            </a:pPr>
            <a:r>
              <a:rPr lang="en-US" dirty="0">
                <a:latin typeface="Courier New" panose="02070309020205020404" pitchFamily="49" charset="0"/>
                <a:cs typeface="Courier New" panose="02070309020205020404" pitchFamily="49" charset="0"/>
              </a:rPr>
              <a:t>)</a:t>
            </a:r>
          </a:p>
          <a:p>
            <a:endParaRPr lang="en-US" dirty="0"/>
          </a:p>
        </p:txBody>
      </p:sp>
      <p:sp>
        <p:nvSpPr>
          <p:cNvPr id="4" name="Slide Number Placeholder 3">
            <a:extLst>
              <a:ext uri="{FF2B5EF4-FFF2-40B4-BE49-F238E27FC236}">
                <a16:creationId xmlns:a16="http://schemas.microsoft.com/office/drawing/2014/main" id="{A4562AFD-59BB-4687-908E-CC61F57D2BB6}"/>
              </a:ext>
            </a:extLst>
          </p:cNvPr>
          <p:cNvSpPr>
            <a:spLocks noGrp="1"/>
          </p:cNvSpPr>
          <p:nvPr>
            <p:ph type="sldNum" sz="quarter" idx="12"/>
          </p:nvPr>
        </p:nvSpPr>
        <p:spPr/>
        <p:txBody>
          <a:bodyPr/>
          <a:lstStyle/>
          <a:p>
            <a:fld id="{0798D939-2D9E-2142-A80A-FFDECD1E5A9B}" type="slidenum">
              <a:rPr lang="en-US" smtClean="0"/>
              <a:t>6</a:t>
            </a:fld>
            <a:endParaRPr lang="en-US"/>
          </a:p>
        </p:txBody>
      </p:sp>
    </p:spTree>
    <p:extLst>
      <p:ext uri="{BB962C8B-B14F-4D97-AF65-F5344CB8AC3E}">
        <p14:creationId xmlns:p14="http://schemas.microsoft.com/office/powerpoint/2010/main" val="41656201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CB26DA-DE20-4684-8D64-F59430BB83B3}"/>
              </a:ext>
            </a:extLst>
          </p:cNvPr>
          <p:cNvSpPr>
            <a:spLocks noGrp="1"/>
          </p:cNvSpPr>
          <p:nvPr>
            <p:ph type="title"/>
          </p:nvPr>
        </p:nvSpPr>
        <p:spPr/>
        <p:txBody>
          <a:bodyPr/>
          <a:lstStyle/>
          <a:p>
            <a:r>
              <a:rPr lang="en-US" dirty="0"/>
              <a:t>Useful functions</a:t>
            </a:r>
          </a:p>
        </p:txBody>
      </p:sp>
      <p:sp>
        <p:nvSpPr>
          <p:cNvPr id="3" name="Content Placeholder 2">
            <a:extLst>
              <a:ext uri="{FF2B5EF4-FFF2-40B4-BE49-F238E27FC236}">
                <a16:creationId xmlns:a16="http://schemas.microsoft.com/office/drawing/2014/main" id="{7D072C90-6617-48D6-87C3-3CE5E8FED08B}"/>
              </a:ext>
            </a:extLst>
          </p:cNvPr>
          <p:cNvSpPr>
            <a:spLocks noGrp="1"/>
          </p:cNvSpPr>
          <p:nvPr>
            <p:ph idx="1"/>
          </p:nvPr>
        </p:nvSpPr>
        <p:spPr>
          <a:xfrm>
            <a:off x="2364432" y="1417638"/>
            <a:ext cx="7620000" cy="5383212"/>
          </a:xfrm>
        </p:spPr>
        <p:txBody>
          <a:bodyPr>
            <a:normAutofit fontScale="85000" lnSpcReduction="20000"/>
          </a:bodyPr>
          <a:lstStyle/>
          <a:p>
            <a:pPr marL="114300" indent="0">
              <a:buNone/>
            </a:pPr>
            <a:r>
              <a:rPr lang="en-US" dirty="0"/>
              <a:t>Structure &amp; Layout</a:t>
            </a:r>
          </a:p>
          <a:p>
            <a:r>
              <a:rPr lang="en-US" dirty="0" err="1">
                <a:latin typeface="Courier New" panose="02070309020205020404" pitchFamily="49" charset="0"/>
                <a:cs typeface="Courier New" panose="02070309020205020404" pitchFamily="49" charset="0"/>
              </a:rPr>
              <a:t>titlePanel</a:t>
            </a:r>
            <a:r>
              <a:rPr lang="en-US" dirty="0">
                <a:latin typeface="Courier New" panose="02070309020205020404" pitchFamily="49" charset="0"/>
                <a:cs typeface="Courier New" panose="02070309020205020404" pitchFamily="49" charset="0"/>
              </a:rPr>
              <a:t>()</a:t>
            </a:r>
          </a:p>
          <a:p>
            <a:endParaRPr lang="en-US" dirty="0"/>
          </a:p>
          <a:p>
            <a:r>
              <a:rPr lang="en-US" dirty="0" err="1">
                <a:latin typeface="Courier New" panose="02070309020205020404" pitchFamily="49" charset="0"/>
                <a:cs typeface="Courier New" panose="02070309020205020404" pitchFamily="49" charset="0"/>
              </a:rPr>
              <a:t>sidebarLayout</a:t>
            </a:r>
            <a:r>
              <a:rPr lang="en-US" dirty="0">
                <a:latin typeface="Courier New" panose="02070309020205020404" pitchFamily="49" charset="0"/>
                <a:cs typeface="Courier New" panose="02070309020205020404" pitchFamily="49" charset="0"/>
              </a:rPr>
              <a:t>()</a:t>
            </a:r>
          </a:p>
          <a:p>
            <a:endParaRPr lang="en-US" dirty="0"/>
          </a:p>
          <a:p>
            <a:r>
              <a:rPr lang="en-US" dirty="0" err="1">
                <a:latin typeface="Courier New" panose="02070309020205020404" pitchFamily="49" charset="0"/>
                <a:cs typeface="Courier New" panose="02070309020205020404" pitchFamily="49" charset="0"/>
              </a:rPr>
              <a:t>sidebarPanel</a:t>
            </a:r>
            <a:r>
              <a:rPr lang="en-US" dirty="0">
                <a:latin typeface="Courier New" panose="02070309020205020404" pitchFamily="49" charset="0"/>
                <a:cs typeface="Courier New" panose="02070309020205020404" pitchFamily="49" charset="0"/>
              </a:rPr>
              <a:t>()</a:t>
            </a:r>
          </a:p>
          <a:p>
            <a:endParaRPr lang="en-US" dirty="0"/>
          </a:p>
          <a:p>
            <a:r>
              <a:rPr lang="en-US" dirty="0" err="1">
                <a:latin typeface="Courier New" panose="02070309020205020404" pitchFamily="49" charset="0"/>
                <a:cs typeface="Courier New" panose="02070309020205020404" pitchFamily="49" charset="0"/>
              </a:rPr>
              <a:t>tabPanel</a:t>
            </a:r>
            <a:r>
              <a:rPr lang="en-US" dirty="0">
                <a:latin typeface="Courier New" panose="02070309020205020404" pitchFamily="49" charset="0"/>
                <a:cs typeface="Courier New" panose="02070309020205020404" pitchFamily="49" charset="0"/>
              </a:rPr>
              <a:t>()</a:t>
            </a:r>
          </a:p>
          <a:p>
            <a:endParaRPr lang="en-US" dirty="0"/>
          </a:p>
          <a:p>
            <a:endParaRPr lang="en-US" dirty="0"/>
          </a:p>
          <a:p>
            <a:pPr marL="114300" indent="0">
              <a:buNone/>
            </a:pPr>
            <a:r>
              <a:rPr lang="en-US" dirty="0"/>
              <a:t>Input</a:t>
            </a:r>
          </a:p>
          <a:p>
            <a:r>
              <a:rPr lang="en-US" dirty="0" err="1">
                <a:latin typeface="Courier New" panose="02070309020205020404" pitchFamily="49" charset="0"/>
                <a:cs typeface="Courier New" panose="02070309020205020404" pitchFamily="49" charset="0"/>
              </a:rPr>
              <a:t>numericInput</a:t>
            </a:r>
            <a:r>
              <a:rPr lang="en-US" dirty="0">
                <a:latin typeface="Courier New" panose="02070309020205020404" pitchFamily="49" charset="0"/>
                <a:cs typeface="Courier New" panose="02070309020205020404" pitchFamily="49" charset="0"/>
              </a:rPr>
              <a:t>()</a:t>
            </a:r>
          </a:p>
          <a:p>
            <a:endParaRPr lang="en-US" dirty="0"/>
          </a:p>
          <a:p>
            <a:r>
              <a:rPr lang="en-US" dirty="0" err="1">
                <a:latin typeface="Courier New" panose="02070309020205020404" pitchFamily="49" charset="0"/>
                <a:cs typeface="Courier New" panose="02070309020205020404" pitchFamily="49" charset="0"/>
              </a:rPr>
              <a:t>textInput</a:t>
            </a:r>
            <a:r>
              <a:rPr lang="en-US" dirty="0">
                <a:latin typeface="Courier New" panose="02070309020205020404" pitchFamily="49" charset="0"/>
                <a:cs typeface="Courier New" panose="02070309020205020404" pitchFamily="49" charset="0"/>
              </a:rPr>
              <a:t>()</a:t>
            </a:r>
          </a:p>
          <a:p>
            <a:endParaRPr lang="en-US" dirty="0"/>
          </a:p>
          <a:p>
            <a:r>
              <a:rPr lang="en-US" dirty="0" err="1">
                <a:latin typeface="Courier New" panose="02070309020205020404" pitchFamily="49" charset="0"/>
                <a:cs typeface="Courier New" panose="02070309020205020404" pitchFamily="49" charset="0"/>
              </a:rPr>
              <a:t>checkboxInput</a:t>
            </a:r>
            <a:r>
              <a:rPr lang="en-US" dirty="0">
                <a:latin typeface="Courier New" panose="02070309020205020404" pitchFamily="49" charset="0"/>
                <a:cs typeface="Courier New" panose="02070309020205020404" pitchFamily="49" charset="0"/>
              </a:rPr>
              <a:t>()</a:t>
            </a:r>
          </a:p>
          <a:p>
            <a:endParaRPr lang="en-US" dirty="0">
              <a:latin typeface="Courier New" panose="02070309020205020404" pitchFamily="49" charset="0"/>
              <a:cs typeface="Courier New" panose="02070309020205020404" pitchFamily="49" charset="0"/>
            </a:endParaRPr>
          </a:p>
          <a:p>
            <a:r>
              <a:rPr lang="en-US" dirty="0" err="1">
                <a:latin typeface="Courier New" panose="02070309020205020404" pitchFamily="49" charset="0"/>
                <a:cs typeface="Courier New" panose="02070309020205020404" pitchFamily="49" charset="0"/>
              </a:rPr>
              <a:t>sliderInput</a:t>
            </a:r>
            <a:r>
              <a:rPr lang="en-US" dirty="0">
                <a:latin typeface="Courier New" panose="02070309020205020404" pitchFamily="49" charset="0"/>
                <a:cs typeface="Courier New" panose="02070309020205020404" pitchFamily="49" charset="0"/>
              </a:rPr>
              <a:t>()</a:t>
            </a:r>
          </a:p>
        </p:txBody>
      </p:sp>
      <p:sp>
        <p:nvSpPr>
          <p:cNvPr id="4" name="Slide Number Placeholder 3">
            <a:extLst>
              <a:ext uri="{FF2B5EF4-FFF2-40B4-BE49-F238E27FC236}">
                <a16:creationId xmlns:a16="http://schemas.microsoft.com/office/drawing/2014/main" id="{D6EE3307-8CA3-43E3-B259-E5A6B7AD7F99}"/>
              </a:ext>
            </a:extLst>
          </p:cNvPr>
          <p:cNvSpPr>
            <a:spLocks noGrp="1"/>
          </p:cNvSpPr>
          <p:nvPr>
            <p:ph type="sldNum" sz="quarter" idx="12"/>
          </p:nvPr>
        </p:nvSpPr>
        <p:spPr/>
        <p:txBody>
          <a:bodyPr/>
          <a:lstStyle/>
          <a:p>
            <a:fld id="{0798D939-2D9E-2142-A80A-FFDECD1E5A9B}" type="slidenum">
              <a:rPr lang="en-US" smtClean="0"/>
              <a:t>7</a:t>
            </a:fld>
            <a:endParaRPr lang="en-US"/>
          </a:p>
        </p:txBody>
      </p:sp>
    </p:spTree>
    <p:extLst>
      <p:ext uri="{BB962C8B-B14F-4D97-AF65-F5344CB8AC3E}">
        <p14:creationId xmlns:p14="http://schemas.microsoft.com/office/powerpoint/2010/main" val="39798177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CB26DA-DE20-4684-8D64-F59430BB83B3}"/>
              </a:ext>
            </a:extLst>
          </p:cNvPr>
          <p:cNvSpPr>
            <a:spLocks noGrp="1"/>
          </p:cNvSpPr>
          <p:nvPr>
            <p:ph type="title"/>
          </p:nvPr>
        </p:nvSpPr>
        <p:spPr/>
        <p:txBody>
          <a:bodyPr/>
          <a:lstStyle/>
          <a:p>
            <a:r>
              <a:rPr lang="en-US" dirty="0"/>
              <a:t>Useful functions</a:t>
            </a:r>
          </a:p>
        </p:txBody>
      </p:sp>
      <p:sp>
        <p:nvSpPr>
          <p:cNvPr id="3" name="Content Placeholder 2">
            <a:extLst>
              <a:ext uri="{FF2B5EF4-FFF2-40B4-BE49-F238E27FC236}">
                <a16:creationId xmlns:a16="http://schemas.microsoft.com/office/drawing/2014/main" id="{7D072C90-6617-48D6-87C3-3CE5E8FED08B}"/>
              </a:ext>
            </a:extLst>
          </p:cNvPr>
          <p:cNvSpPr>
            <a:spLocks noGrp="1"/>
          </p:cNvSpPr>
          <p:nvPr>
            <p:ph idx="1"/>
          </p:nvPr>
        </p:nvSpPr>
        <p:spPr>
          <a:xfrm>
            <a:off x="2364432" y="1417638"/>
            <a:ext cx="7620000" cy="5431938"/>
          </a:xfrm>
        </p:spPr>
        <p:txBody>
          <a:bodyPr>
            <a:normAutofit fontScale="85000" lnSpcReduction="20000"/>
          </a:bodyPr>
          <a:lstStyle/>
          <a:p>
            <a:pPr marL="114300" indent="0">
              <a:buNone/>
            </a:pPr>
            <a:r>
              <a:rPr lang="en-US" dirty="0"/>
              <a:t>Structure &amp; Layout</a:t>
            </a:r>
          </a:p>
          <a:p>
            <a:r>
              <a:rPr lang="en-US" dirty="0" err="1">
                <a:latin typeface="Courier New" panose="02070309020205020404" pitchFamily="49" charset="0"/>
                <a:cs typeface="Courier New" panose="02070309020205020404" pitchFamily="49" charset="0"/>
              </a:rPr>
              <a:t>titlePanel</a:t>
            </a:r>
            <a:r>
              <a:rPr lang="en-US" dirty="0">
                <a:latin typeface="Courier New" panose="02070309020205020404" pitchFamily="49" charset="0"/>
                <a:cs typeface="Courier New" panose="02070309020205020404" pitchFamily="49" charset="0"/>
              </a:rPr>
              <a:t>()</a:t>
            </a:r>
          </a:p>
          <a:p>
            <a:endParaRPr lang="en-US" dirty="0"/>
          </a:p>
          <a:p>
            <a:r>
              <a:rPr lang="en-US" dirty="0" err="1">
                <a:latin typeface="Courier New" panose="02070309020205020404" pitchFamily="49" charset="0"/>
                <a:cs typeface="Courier New" panose="02070309020205020404" pitchFamily="49" charset="0"/>
              </a:rPr>
              <a:t>sidebarLayout</a:t>
            </a:r>
            <a:r>
              <a:rPr lang="en-US" dirty="0">
                <a:latin typeface="Courier New" panose="02070309020205020404" pitchFamily="49" charset="0"/>
                <a:cs typeface="Courier New" panose="02070309020205020404" pitchFamily="49" charset="0"/>
              </a:rPr>
              <a:t>()</a:t>
            </a:r>
          </a:p>
          <a:p>
            <a:endParaRPr lang="en-US" dirty="0"/>
          </a:p>
          <a:p>
            <a:r>
              <a:rPr lang="en-US" dirty="0" err="1">
                <a:latin typeface="Courier New" panose="02070309020205020404" pitchFamily="49" charset="0"/>
                <a:cs typeface="Courier New" panose="02070309020205020404" pitchFamily="49" charset="0"/>
              </a:rPr>
              <a:t>sidebarPanel</a:t>
            </a:r>
            <a:r>
              <a:rPr lang="en-US" dirty="0">
                <a:latin typeface="Courier New" panose="02070309020205020404" pitchFamily="49" charset="0"/>
                <a:cs typeface="Courier New" panose="02070309020205020404" pitchFamily="49" charset="0"/>
              </a:rPr>
              <a:t>()</a:t>
            </a:r>
          </a:p>
          <a:p>
            <a:endParaRPr lang="en-US" dirty="0"/>
          </a:p>
          <a:p>
            <a:r>
              <a:rPr lang="en-US" dirty="0" err="1">
                <a:latin typeface="Courier New" panose="02070309020205020404" pitchFamily="49" charset="0"/>
                <a:cs typeface="Courier New" panose="02070309020205020404" pitchFamily="49" charset="0"/>
              </a:rPr>
              <a:t>tabPanel</a:t>
            </a:r>
            <a:r>
              <a:rPr lang="en-US" dirty="0">
                <a:latin typeface="Courier New" panose="02070309020205020404" pitchFamily="49" charset="0"/>
                <a:cs typeface="Courier New" panose="02070309020205020404" pitchFamily="49" charset="0"/>
              </a:rPr>
              <a:t>()</a:t>
            </a:r>
          </a:p>
          <a:p>
            <a:endParaRPr lang="en-US" dirty="0"/>
          </a:p>
          <a:p>
            <a:endParaRPr lang="en-US" dirty="0"/>
          </a:p>
          <a:p>
            <a:pPr marL="114300" indent="0">
              <a:buNone/>
            </a:pPr>
            <a:r>
              <a:rPr lang="en-US" dirty="0"/>
              <a:t>Input</a:t>
            </a:r>
          </a:p>
          <a:p>
            <a:r>
              <a:rPr lang="en-US" b="1" dirty="0" err="1">
                <a:latin typeface="Courier New" panose="02070309020205020404" pitchFamily="49" charset="0"/>
                <a:cs typeface="Courier New" panose="02070309020205020404" pitchFamily="49" charset="0"/>
              </a:rPr>
              <a:t>numericInput</a:t>
            </a:r>
            <a:r>
              <a:rPr lang="en-US" b="1" dirty="0">
                <a:latin typeface="Courier New" panose="02070309020205020404" pitchFamily="49" charset="0"/>
                <a:cs typeface="Courier New" panose="02070309020205020404" pitchFamily="49" charset="0"/>
              </a:rPr>
              <a:t>()</a:t>
            </a:r>
          </a:p>
          <a:p>
            <a:endParaRPr lang="en-US" dirty="0"/>
          </a:p>
          <a:p>
            <a:r>
              <a:rPr lang="en-US" dirty="0" err="1">
                <a:latin typeface="Courier New" panose="02070309020205020404" pitchFamily="49" charset="0"/>
                <a:cs typeface="Courier New" panose="02070309020205020404" pitchFamily="49" charset="0"/>
              </a:rPr>
              <a:t>textInput</a:t>
            </a:r>
            <a:r>
              <a:rPr lang="en-US" dirty="0">
                <a:latin typeface="Courier New" panose="02070309020205020404" pitchFamily="49" charset="0"/>
                <a:cs typeface="Courier New" panose="02070309020205020404" pitchFamily="49" charset="0"/>
              </a:rPr>
              <a:t>()</a:t>
            </a:r>
          </a:p>
          <a:p>
            <a:endParaRPr lang="en-US" dirty="0"/>
          </a:p>
          <a:p>
            <a:r>
              <a:rPr lang="en-US" dirty="0" err="1">
                <a:latin typeface="Courier New" panose="02070309020205020404" pitchFamily="49" charset="0"/>
                <a:cs typeface="Courier New" panose="02070309020205020404" pitchFamily="49" charset="0"/>
              </a:rPr>
              <a:t>checkboxInput</a:t>
            </a:r>
            <a:r>
              <a:rPr lang="en-US" dirty="0">
                <a:latin typeface="Courier New" panose="02070309020205020404" pitchFamily="49" charset="0"/>
                <a:cs typeface="Courier New" panose="02070309020205020404" pitchFamily="49" charset="0"/>
              </a:rPr>
              <a:t>()</a:t>
            </a:r>
          </a:p>
          <a:p>
            <a:endParaRPr lang="en-US" dirty="0">
              <a:latin typeface="Courier New" panose="02070309020205020404" pitchFamily="49" charset="0"/>
              <a:cs typeface="Courier New" panose="02070309020205020404" pitchFamily="49" charset="0"/>
            </a:endParaRPr>
          </a:p>
          <a:p>
            <a:r>
              <a:rPr lang="en-US" dirty="0" err="1">
                <a:latin typeface="Courier New" panose="02070309020205020404" pitchFamily="49" charset="0"/>
                <a:cs typeface="Courier New" panose="02070309020205020404" pitchFamily="49" charset="0"/>
              </a:rPr>
              <a:t>sliderInput</a:t>
            </a:r>
            <a:r>
              <a:rPr lang="en-US" dirty="0">
                <a:latin typeface="Courier New" panose="02070309020205020404" pitchFamily="49" charset="0"/>
                <a:cs typeface="Courier New" panose="02070309020205020404" pitchFamily="49" charset="0"/>
              </a:rPr>
              <a:t>()</a:t>
            </a:r>
          </a:p>
        </p:txBody>
      </p:sp>
      <p:sp>
        <p:nvSpPr>
          <p:cNvPr id="4" name="Slide Number Placeholder 3">
            <a:extLst>
              <a:ext uri="{FF2B5EF4-FFF2-40B4-BE49-F238E27FC236}">
                <a16:creationId xmlns:a16="http://schemas.microsoft.com/office/drawing/2014/main" id="{D6EE3307-8CA3-43E3-B259-E5A6B7AD7F99}"/>
              </a:ext>
            </a:extLst>
          </p:cNvPr>
          <p:cNvSpPr>
            <a:spLocks noGrp="1"/>
          </p:cNvSpPr>
          <p:nvPr>
            <p:ph type="sldNum" sz="quarter" idx="12"/>
          </p:nvPr>
        </p:nvSpPr>
        <p:spPr/>
        <p:txBody>
          <a:bodyPr/>
          <a:lstStyle/>
          <a:p>
            <a:fld id="{0798D939-2D9E-2142-A80A-FFDECD1E5A9B}" type="slidenum">
              <a:rPr lang="en-US" smtClean="0"/>
              <a:t>8</a:t>
            </a:fld>
            <a:endParaRPr lang="en-US"/>
          </a:p>
        </p:txBody>
      </p:sp>
      <p:pic>
        <p:nvPicPr>
          <p:cNvPr id="5" name="Picture 4">
            <a:extLst>
              <a:ext uri="{FF2B5EF4-FFF2-40B4-BE49-F238E27FC236}">
                <a16:creationId xmlns:a16="http://schemas.microsoft.com/office/drawing/2014/main" id="{3659334D-40D3-4876-A444-6A8F73A16CEF}"/>
              </a:ext>
            </a:extLst>
          </p:cNvPr>
          <p:cNvPicPr>
            <a:picLocks noChangeAspect="1"/>
          </p:cNvPicPr>
          <p:nvPr/>
        </p:nvPicPr>
        <p:blipFill>
          <a:blip r:embed="rId2"/>
          <a:stretch>
            <a:fillRect/>
          </a:stretch>
        </p:blipFill>
        <p:spPr>
          <a:xfrm>
            <a:off x="5662686" y="4558385"/>
            <a:ext cx="4512247" cy="636831"/>
          </a:xfrm>
          <a:prstGeom prst="rect">
            <a:avLst/>
          </a:prstGeom>
        </p:spPr>
      </p:pic>
    </p:spTree>
    <p:extLst>
      <p:ext uri="{BB962C8B-B14F-4D97-AF65-F5344CB8AC3E}">
        <p14:creationId xmlns:p14="http://schemas.microsoft.com/office/powerpoint/2010/main" val="13432603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9C135F-B46A-4E5D-AA1F-9B10D657C813}"/>
              </a:ext>
            </a:extLst>
          </p:cNvPr>
          <p:cNvSpPr>
            <a:spLocks noGrp="1"/>
          </p:cNvSpPr>
          <p:nvPr>
            <p:ph type="title"/>
          </p:nvPr>
        </p:nvSpPr>
        <p:spPr/>
        <p:txBody>
          <a:bodyPr/>
          <a:lstStyle/>
          <a:p>
            <a:r>
              <a:rPr lang="en-US" dirty="0"/>
              <a:t>Input Example </a:t>
            </a:r>
          </a:p>
        </p:txBody>
      </p:sp>
      <p:sp>
        <p:nvSpPr>
          <p:cNvPr id="3" name="Content Placeholder 2">
            <a:extLst>
              <a:ext uri="{FF2B5EF4-FFF2-40B4-BE49-F238E27FC236}">
                <a16:creationId xmlns:a16="http://schemas.microsoft.com/office/drawing/2014/main" id="{4B774C63-C1D9-49DD-BC54-6447693AC275}"/>
              </a:ext>
            </a:extLst>
          </p:cNvPr>
          <p:cNvSpPr>
            <a:spLocks noGrp="1"/>
          </p:cNvSpPr>
          <p:nvPr>
            <p:ph idx="1"/>
          </p:nvPr>
        </p:nvSpPr>
        <p:spPr>
          <a:xfrm>
            <a:off x="2207568" y="1417638"/>
            <a:ext cx="8424936" cy="4983162"/>
          </a:xfrm>
        </p:spPr>
        <p:txBody>
          <a:bodyPr>
            <a:normAutofit/>
          </a:bodyPr>
          <a:lstStyle/>
          <a:p>
            <a:pPr marL="114300" indent="0">
              <a:buNone/>
            </a:pPr>
            <a:r>
              <a:rPr lang="en-US" dirty="0" err="1">
                <a:latin typeface="Courier New" panose="02070309020205020404" pitchFamily="49" charset="0"/>
                <a:cs typeface="Courier New" panose="02070309020205020404" pitchFamily="49" charset="0"/>
              </a:rPr>
              <a:t>NumericInput</a:t>
            </a:r>
            <a:r>
              <a:rPr lang="en-US" dirty="0">
                <a:latin typeface="Courier New" panose="02070309020205020404" pitchFamily="49" charset="0"/>
                <a:cs typeface="Courier New" panose="02070309020205020404" pitchFamily="49" charset="0"/>
              </a:rPr>
              <a:t>(</a:t>
            </a:r>
          </a:p>
          <a:p>
            <a:pPr marL="114300" indent="0">
              <a:buNone/>
            </a:pPr>
            <a:endParaRPr lang="en-US" dirty="0">
              <a:latin typeface="Courier New" panose="02070309020205020404" pitchFamily="49" charset="0"/>
              <a:cs typeface="Courier New" panose="02070309020205020404" pitchFamily="49" charset="0"/>
            </a:endParaRPr>
          </a:p>
          <a:p>
            <a:pPr marL="114300" indent="0">
              <a:buNone/>
            </a:pP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inputId</a:t>
            </a:r>
            <a:r>
              <a:rPr lang="en-US" dirty="0">
                <a:latin typeface="Courier New" panose="02070309020205020404" pitchFamily="49" charset="0"/>
                <a:cs typeface="Courier New" panose="02070309020205020404" pitchFamily="49" charset="0"/>
              </a:rPr>
              <a:t> = , # what should the variable be named</a:t>
            </a:r>
          </a:p>
          <a:p>
            <a:pPr marL="114300" indent="0">
              <a:buNone/>
            </a:pPr>
            <a:r>
              <a:rPr lang="en-US" dirty="0">
                <a:latin typeface="Courier New" panose="02070309020205020404" pitchFamily="49" charset="0"/>
                <a:cs typeface="Courier New" panose="02070309020205020404" pitchFamily="49" charset="0"/>
              </a:rPr>
              <a:t>  label     = , # what should the title of the input box say?</a:t>
            </a:r>
          </a:p>
          <a:p>
            <a:pPr marL="114300" indent="0">
              <a:buNone/>
            </a:pPr>
            <a:r>
              <a:rPr lang="en-US" dirty="0">
                <a:latin typeface="Courier New" panose="02070309020205020404" pitchFamily="49" charset="0"/>
                <a:cs typeface="Courier New" panose="02070309020205020404" pitchFamily="49" charset="0"/>
              </a:rPr>
              <a:t>  min      =  , # what is the minimum value allowed</a:t>
            </a:r>
          </a:p>
          <a:p>
            <a:pPr marL="114300" indent="0">
              <a:buNone/>
            </a:pPr>
            <a:r>
              <a:rPr lang="en-US" dirty="0">
                <a:latin typeface="Courier New" panose="02070309020205020404" pitchFamily="49" charset="0"/>
                <a:cs typeface="Courier New" panose="02070309020205020404" pitchFamily="49" charset="0"/>
              </a:rPr>
              <a:t>  max     =  , # what is the maximum value allowed</a:t>
            </a:r>
          </a:p>
          <a:p>
            <a:pPr marL="114300" indent="0">
              <a:buNone/>
            </a:pPr>
            <a:r>
              <a:rPr lang="en-US" dirty="0">
                <a:latin typeface="Courier New" panose="02070309020205020404" pitchFamily="49" charset="0"/>
                <a:cs typeface="Courier New" panose="02070309020205020404" pitchFamily="49" charset="0"/>
              </a:rPr>
              <a:t>  value    =    # what is the default value</a:t>
            </a:r>
          </a:p>
          <a:p>
            <a:pPr marL="114300" indent="0">
              <a:buNone/>
            </a:pPr>
            <a:r>
              <a:rPr lang="en-US" dirty="0">
                <a:latin typeface="Courier New" panose="02070309020205020404" pitchFamily="49" charset="0"/>
                <a:cs typeface="Courier New" panose="02070309020205020404" pitchFamily="49" charset="0"/>
              </a:rPr>
              <a:t>)</a:t>
            </a:r>
          </a:p>
        </p:txBody>
      </p:sp>
      <p:sp>
        <p:nvSpPr>
          <p:cNvPr id="4" name="Slide Number Placeholder 3">
            <a:extLst>
              <a:ext uri="{FF2B5EF4-FFF2-40B4-BE49-F238E27FC236}">
                <a16:creationId xmlns:a16="http://schemas.microsoft.com/office/drawing/2014/main" id="{097C66AF-A063-4B86-9C0A-9C20601BB449}"/>
              </a:ext>
            </a:extLst>
          </p:cNvPr>
          <p:cNvSpPr>
            <a:spLocks noGrp="1"/>
          </p:cNvSpPr>
          <p:nvPr>
            <p:ph type="sldNum" sz="quarter" idx="12"/>
          </p:nvPr>
        </p:nvSpPr>
        <p:spPr/>
        <p:txBody>
          <a:bodyPr/>
          <a:lstStyle/>
          <a:p>
            <a:fld id="{0798D939-2D9E-2142-A80A-FFDECD1E5A9B}" type="slidenum">
              <a:rPr lang="en-US" smtClean="0"/>
              <a:t>9</a:t>
            </a:fld>
            <a:endParaRPr lang="en-US"/>
          </a:p>
        </p:txBody>
      </p:sp>
    </p:spTree>
    <p:extLst>
      <p:ext uri="{BB962C8B-B14F-4D97-AF65-F5344CB8AC3E}">
        <p14:creationId xmlns:p14="http://schemas.microsoft.com/office/powerpoint/2010/main" val="70199929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DARTH_updates">
  <a:themeElements>
    <a:clrScheme name="DARTH">
      <a:dk1>
        <a:sysClr val="windowText" lastClr="000000"/>
      </a:dk1>
      <a:lt1>
        <a:sysClr val="window" lastClr="FFFFFF"/>
      </a:lt1>
      <a:dk2>
        <a:srgbClr val="696367"/>
      </a:dk2>
      <a:lt2>
        <a:srgbClr val="D9CFC5"/>
      </a:lt2>
      <a:accent1>
        <a:srgbClr val="009999"/>
      </a:accent1>
      <a:accent2>
        <a:srgbClr val="64B636"/>
      </a:accent2>
      <a:accent3>
        <a:srgbClr val="004D99"/>
      </a:accent3>
      <a:accent4>
        <a:srgbClr val="378369"/>
      </a:accent4>
      <a:accent5>
        <a:srgbClr val="F7730B"/>
      </a:accent5>
      <a:accent6>
        <a:srgbClr val="C19859"/>
      </a:accent6>
      <a:hlink>
        <a:srgbClr val="6B9F25"/>
      </a:hlink>
      <a:folHlink>
        <a:srgbClr val="FDAD1E"/>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ThemeDARTH_updates" id="{A88DC74F-817B-2443-A1BF-C7546F4BD305}" vid="{9B2F99B3-81E4-7643-8B10-E59ED8FCBA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DARTH">
    <a:dk1>
      <a:sysClr val="windowText" lastClr="000000"/>
    </a:dk1>
    <a:lt1>
      <a:sysClr val="window" lastClr="FFFFFF"/>
    </a:lt1>
    <a:dk2>
      <a:srgbClr val="696367"/>
    </a:dk2>
    <a:lt2>
      <a:srgbClr val="D9CFC5"/>
    </a:lt2>
    <a:accent1>
      <a:srgbClr val="009999"/>
    </a:accent1>
    <a:accent2>
      <a:srgbClr val="64B636"/>
    </a:accent2>
    <a:accent3>
      <a:srgbClr val="004D99"/>
    </a:accent3>
    <a:accent4>
      <a:srgbClr val="378369"/>
    </a:accent4>
    <a:accent5>
      <a:srgbClr val="F7730B"/>
    </a:accent5>
    <a:accent6>
      <a:srgbClr val="C19859"/>
    </a:accent6>
    <a:hlink>
      <a:srgbClr val="6B9F25"/>
    </a:hlink>
    <a:folHlink>
      <a:srgbClr val="FDAD1E"/>
    </a:folHlink>
  </a:clrScheme>
</a:themeOverride>
</file>

<file path=docProps/app.xml><?xml version="1.0" encoding="utf-8"?>
<Properties xmlns="http://schemas.openxmlformats.org/officeDocument/2006/extended-properties" xmlns:vt="http://schemas.openxmlformats.org/officeDocument/2006/docPropsVTypes">
  <TotalTime>3118</TotalTime>
  <Words>541</Words>
  <Application>Microsoft Office PowerPoint</Application>
  <PresentationFormat>Widescreen</PresentationFormat>
  <Paragraphs>139</Paragraphs>
  <Slides>15</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Courier New</vt:lpstr>
      <vt:lpstr>open sans</vt:lpstr>
      <vt:lpstr>Verdana</vt:lpstr>
      <vt:lpstr>ThemeDARTH_updates</vt:lpstr>
      <vt:lpstr>R Shiny Tutorial</vt:lpstr>
      <vt:lpstr>Overview</vt:lpstr>
      <vt:lpstr>What is R Shiny</vt:lpstr>
      <vt:lpstr>R script vs Shiny</vt:lpstr>
      <vt:lpstr>Getting started with a template</vt:lpstr>
      <vt:lpstr>An R note</vt:lpstr>
      <vt:lpstr>Useful functions</vt:lpstr>
      <vt:lpstr>Useful functions</vt:lpstr>
      <vt:lpstr>Input Example </vt:lpstr>
      <vt:lpstr>Shiny R CheatSheet</vt:lpstr>
      <vt:lpstr>CSS and Shiny </vt:lpstr>
      <vt:lpstr>CSS and Shiny </vt:lpstr>
      <vt:lpstr>Reaching a wider audience</vt:lpstr>
      <vt:lpstr>Final Notes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Greg Knowlton</dc:creator>
  <cp:lastModifiedBy>Petros Pechlivanoglou</cp:lastModifiedBy>
  <cp:revision>121</cp:revision>
  <dcterms:created xsi:type="dcterms:W3CDTF">2021-08-02T19:08:54Z</dcterms:created>
  <dcterms:modified xsi:type="dcterms:W3CDTF">2022-12-08T03:15:34Z</dcterms:modified>
</cp:coreProperties>
</file>